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9144000" cy="6858000" type="screen4x3"/>
  <p:notesSz cx="6858000" cy="9144000"/>
  <p:defaultTextStyle>
    <a:defPPr>
      <a:defRPr lang="sv-S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BBB"/>
    <a:srgbClr val="4D4F53"/>
    <a:srgbClr val="707173"/>
    <a:srgbClr val="006A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19" autoAdjust="0"/>
    <p:restoredTop sz="99645" autoAdjust="0"/>
  </p:normalViewPr>
  <p:slideViewPr>
    <p:cSldViewPr snapToObjects="1">
      <p:cViewPr>
        <p:scale>
          <a:sx n="80" d="100"/>
          <a:sy n="80" d="100"/>
        </p:scale>
        <p:origin x="-133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7FE643E2-8E66-4A57-832C-1573CB6981F8}" type="datetime1">
              <a:rPr lang="sv-SE"/>
              <a:pPr>
                <a:defRPr/>
              </a:pPr>
              <a:t>2013-06-07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04897D4-7E4A-42FC-ADCF-7D37250ED8E5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83102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218A68D5-6BFB-4BFA-9E98-16600C2E6328}" type="datetime1">
              <a:rPr lang="sv-SE"/>
              <a:pPr>
                <a:defRPr/>
              </a:pPr>
              <a:t>2013-06-07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sv-SE" noProof="0" smtClean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7D3A70E8-6F70-4A68-A57C-472E6073A200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11150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sv-SE" dirty="0" smtClean="0">
              <a:ea typeface="ＭＳ Ｐゴシック" pitchFamily="34" charset="-128"/>
            </a:endParaRPr>
          </a:p>
        </p:txBody>
      </p:sp>
      <p:sp>
        <p:nvSpPr>
          <p:cNvPr id="12292" name="Platshållare för bild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535B8E8-5356-47F9-B302-897954F4A3DD}" type="slidenum">
              <a:rPr lang="sv-SE" sz="1200">
                <a:latin typeface="Calibri" pitchFamily="34" charset="0"/>
              </a:rPr>
              <a:pPr algn="r"/>
              <a:t>1</a:t>
            </a:fld>
            <a:endParaRPr lang="sv-SE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sv-SE" dirty="0" smtClean="0">
              <a:ea typeface="ＭＳ Ｐゴシック" pitchFamily="34" charset="-128"/>
            </a:endParaRPr>
          </a:p>
        </p:txBody>
      </p:sp>
      <p:sp>
        <p:nvSpPr>
          <p:cNvPr id="12292" name="Platshållare för bild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535B8E8-5356-47F9-B302-897954F4A3DD}" type="slidenum">
              <a:rPr lang="sv-SE" sz="1200">
                <a:latin typeface="Calibri" pitchFamily="34" charset="0"/>
              </a:rPr>
              <a:pPr algn="r"/>
              <a:t>2</a:t>
            </a:fld>
            <a:endParaRPr lang="sv-SE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47991-2670-445B-860F-0A6108157B78}" type="datetime1">
              <a:rPr lang="sv-SE"/>
              <a:pPr>
                <a:defRPr/>
              </a:pPr>
              <a:t>2013-06-07</a:t>
            </a:fld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4A8D6-7985-4159-AEDC-9EB0E47FCFB0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19138" y="1341438"/>
            <a:ext cx="3906837" cy="4371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78375" y="1341438"/>
            <a:ext cx="3908425" cy="4371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A488B-2164-4453-82D3-90248AC8B8B2}" type="datetime1">
              <a:rPr lang="sv-SE"/>
              <a:pPr>
                <a:defRPr/>
              </a:pPr>
              <a:t>2013-06-07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6D86F-ECD8-4795-ADF3-C88B68735150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48F02-1AF4-4094-98B5-59CABDC2FA85}" type="datetime1">
              <a:rPr lang="sv-SE"/>
              <a:pPr>
                <a:defRPr/>
              </a:pPr>
              <a:t>2013-06-07</a:t>
            </a:fld>
            <a:endParaRPr lang="sv-SE"/>
          </a:p>
        </p:txBody>
      </p:sp>
      <p:sp>
        <p:nvSpPr>
          <p:cNvPr id="3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695E0-6D4B-4034-9766-3C86FB15FF21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1" descr="top pp_tsblå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51" name="Rak 7"/>
          <p:cNvCxnSpPr>
            <a:cxnSpLocks noChangeShapeType="1"/>
          </p:cNvCxnSpPr>
          <p:nvPr/>
        </p:nvCxnSpPr>
        <p:spPr bwMode="auto">
          <a:xfrm>
            <a:off x="830263" y="5965825"/>
            <a:ext cx="7856537" cy="1588"/>
          </a:xfrm>
          <a:prstGeom prst="line">
            <a:avLst/>
          </a:prstGeom>
          <a:noFill/>
          <a:ln w="12700">
            <a:solidFill>
              <a:srgbClr val="4D4F53"/>
            </a:solidFill>
            <a:round/>
            <a:headEnd/>
            <a:tailEnd/>
          </a:ln>
        </p:spPr>
      </p:cxn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553200" y="6143625"/>
            <a:ext cx="2133600" cy="168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549F597B-3EE4-42B3-BB61-5444CD83B738}" type="datetime1">
              <a:rPr lang="sv-SE"/>
              <a:pPr>
                <a:defRPr/>
              </a:pPr>
              <a:t>2013-06-07</a:t>
            </a:fld>
            <a:endParaRPr lang="sv-SE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80288" y="6430963"/>
            <a:ext cx="1306512" cy="1682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52B91048-DFB9-4D75-B785-35F478683980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  <p:sp>
        <p:nvSpPr>
          <p:cNvPr id="2054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79676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2055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341438"/>
            <a:ext cx="7967662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pic>
        <p:nvPicPr>
          <p:cNvPr id="2056" name="Bildobjekt 9" descr="STA_Eng_3V_RGB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50" y="6138863"/>
            <a:ext cx="140811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ＭＳ Ｐゴシック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-65" charset="-128"/>
          <a:cs typeface="ＭＳ Ｐゴシック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-65" charset="-128"/>
          <a:cs typeface="ＭＳ Ｐゴシック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-65" charset="-128"/>
          <a:cs typeface="ＭＳ Ｐゴシック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-65" charset="-128"/>
          <a:cs typeface="ＭＳ Ｐゴシック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-65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-65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-65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5BBB"/>
        </a:buClr>
        <a:buChar char="•"/>
        <a:defRPr sz="20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707173"/>
        </a:buClr>
        <a:buFont typeface="Arial" charset="0"/>
        <a:buChar char="–"/>
        <a:defRPr sz="24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707173"/>
        </a:buClr>
        <a:buFont typeface="Arial" charset="0"/>
        <a:buChar char="»"/>
        <a:defRPr sz="14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1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1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1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1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ubrik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sv-S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Pilot </a:t>
            </a:r>
            <a:r>
              <a:rPr lang="sv-S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Exemption</a:t>
            </a:r>
            <a:r>
              <a:rPr lang="sv-S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Certificate</a:t>
            </a:r>
            <a:endParaRPr lang="sv-S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8" name="Platshållare för bildnummer 5"/>
          <p:cNvSpPr txBox="1">
            <a:spLocks noGrp="1"/>
          </p:cNvSpPr>
          <p:nvPr/>
        </p:nvSpPr>
        <p:spPr bwMode="auto">
          <a:xfrm>
            <a:off x="7380288" y="6308725"/>
            <a:ext cx="130651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69036262-BE45-4070-B37B-3D1D640FF0E2}" type="slidenum">
              <a:rPr lang="sv-SE" sz="1000">
                <a:solidFill>
                  <a:srgbClr val="4D4F53"/>
                </a:solidFill>
                <a:latin typeface="Calibri" pitchFamily="34" charset="0"/>
              </a:rPr>
              <a:pPr algn="r"/>
              <a:t>1</a:t>
            </a:fld>
            <a:endParaRPr lang="sv-SE" sz="1000">
              <a:solidFill>
                <a:srgbClr val="4D4F53"/>
              </a:solidFill>
              <a:latin typeface="Calibri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500174"/>
            <a:ext cx="8429684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ubrik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sv-S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Pilot </a:t>
            </a:r>
            <a:r>
              <a:rPr lang="sv-S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Exemption</a:t>
            </a:r>
            <a:r>
              <a:rPr lang="sv-S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Certificate</a:t>
            </a:r>
            <a:endParaRPr lang="sv-S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8" name="Platshållare för bildnummer 5"/>
          <p:cNvSpPr txBox="1">
            <a:spLocks noGrp="1"/>
          </p:cNvSpPr>
          <p:nvPr/>
        </p:nvSpPr>
        <p:spPr bwMode="auto">
          <a:xfrm>
            <a:off x="7380288" y="6308725"/>
            <a:ext cx="130651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69036262-BE45-4070-B37B-3D1D640FF0E2}" type="slidenum">
              <a:rPr lang="sv-SE" sz="1000">
                <a:solidFill>
                  <a:srgbClr val="4D4F53"/>
                </a:solidFill>
                <a:latin typeface="Calibri" pitchFamily="34" charset="0"/>
              </a:rPr>
              <a:pPr algn="r"/>
              <a:t>2</a:t>
            </a:fld>
            <a:endParaRPr lang="sv-SE" sz="1000">
              <a:solidFill>
                <a:srgbClr val="4D4F53"/>
              </a:solidFill>
              <a:latin typeface="Calibri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285860"/>
            <a:ext cx="6072230" cy="4482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0000004">
  <a:themeElements>
    <a:clrScheme name="Transportstyrelsens färger">
      <a:dk1>
        <a:srgbClr val="000000"/>
      </a:dk1>
      <a:lt1>
        <a:srgbClr val="FFFFFF"/>
      </a:lt1>
      <a:dk2>
        <a:srgbClr val="4D4F53"/>
      </a:dk2>
      <a:lt2>
        <a:srgbClr val="E1E5E3"/>
      </a:lt2>
      <a:accent1>
        <a:srgbClr val="005BBB"/>
      </a:accent1>
      <a:accent2>
        <a:srgbClr val="E2A550"/>
      </a:accent2>
      <a:accent3>
        <a:srgbClr val="CCCC00"/>
      </a:accent3>
      <a:accent4>
        <a:srgbClr val="AC227F"/>
      </a:accent4>
      <a:accent5>
        <a:srgbClr val="3C97D1"/>
      </a:accent5>
      <a:accent6>
        <a:srgbClr val="CFCFE3"/>
      </a:accent6>
      <a:hlink>
        <a:srgbClr val="16235A"/>
      </a:hlink>
      <a:folHlink>
        <a:srgbClr val="572045"/>
      </a:folHlink>
    </a:clrScheme>
    <a:fontScheme name="Transportstyrelse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65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65" charset="-128"/>
          </a:defRPr>
        </a:defPPr>
      </a:lstStyle>
    </a:lnDef>
  </a:objectDefaults>
  <a:extraClrSchemeLst>
    <a:extraClrScheme>
      <a:clrScheme name="7_OH_Liggand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Ppt0000004</Template>
  <TotalTime>336</TotalTime>
  <Words>10</Words>
  <Application>Microsoft Office PowerPoint</Application>
  <PresentationFormat>Skærmshow (4:3)</PresentationFormat>
  <Paragraphs>6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3" baseType="lpstr">
      <vt:lpstr>Ppt0000004</vt:lpstr>
      <vt:lpstr>Pilot Exemption Certificate</vt:lpstr>
      <vt:lpstr>Pilot Exemption Certificate</vt:lpstr>
    </vt:vector>
  </TitlesOfParts>
  <Company>Luftfartsstyrelsen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karnor</dc:creator>
  <cp:lastModifiedBy>ina</cp:lastModifiedBy>
  <cp:revision>30</cp:revision>
  <dcterms:created xsi:type="dcterms:W3CDTF">2008-12-11T13:04:18Z</dcterms:created>
  <dcterms:modified xsi:type="dcterms:W3CDTF">2013-06-07T09:31:07Z</dcterms:modified>
</cp:coreProperties>
</file>