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BB"/>
    <a:srgbClr val="4D4F53"/>
    <a:srgbClr val="707173"/>
    <a:srgbClr val="006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19" autoAdjust="0"/>
    <p:restoredTop sz="99645" autoAdjust="0"/>
  </p:normalViewPr>
  <p:slideViewPr>
    <p:cSldViewPr snapToObjects="1">
      <p:cViewPr>
        <p:scale>
          <a:sx n="80" d="100"/>
          <a:sy n="80" d="100"/>
        </p:scale>
        <p:origin x="-133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7FE643E2-8E66-4A57-832C-1573CB6981F8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04897D4-7E4A-42FC-ADCF-7D37250ED8E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310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18A68D5-6BFB-4BFA-9E98-16600C2E6328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7D3A70E8-6F70-4A68-A57C-472E6073A20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1150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2292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35B8E8-5356-47F9-B302-897954F4A3DD}" type="slidenum">
              <a:rPr lang="sv-SE" sz="1200">
                <a:latin typeface="Calibri" pitchFamily="34" charset="0"/>
              </a:rPr>
              <a:pPr algn="r"/>
              <a:t>1</a:t>
            </a:fld>
            <a:endParaRPr lang="sv-S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2292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35B8E8-5356-47F9-B302-897954F4A3DD}" type="slidenum">
              <a:rPr lang="sv-SE" sz="1200">
                <a:latin typeface="Calibri" pitchFamily="34" charset="0"/>
              </a:rPr>
              <a:pPr algn="r"/>
              <a:t>2</a:t>
            </a:fld>
            <a:endParaRPr lang="sv-S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7991-2670-445B-860F-0A6108157B78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A8D6-7985-4159-AEDC-9EB0E47FCFB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1341438"/>
            <a:ext cx="3906837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8375" y="1341438"/>
            <a:ext cx="3908425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488B-2164-4453-82D3-90248AC8B8B2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D86F-ECD8-4795-ADF3-C88B6873515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8F02-1AF4-4094-98B5-59CABDC2FA85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3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95E0-6D4B-4034-9766-3C86FB15FF2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top pp_tsblå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1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143625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49F597B-3EE4-42B3-BB61-5444CD83B738}" type="datetime1">
              <a:rPr lang="sv-SE"/>
              <a:pPr>
                <a:defRPr/>
              </a:pPr>
              <a:t>2013-06-07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430963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2B91048-DFB9-4D75-B785-35F47868398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41438"/>
            <a:ext cx="7967662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pic>
        <p:nvPicPr>
          <p:cNvPr id="2056" name="Bildobjekt 9" descr="STA_Eng_3V_RGB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6138863"/>
            <a:ext cx="140811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BBB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07173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07173"/>
        </a:buClr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sv-S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</a:t>
            </a:r>
            <a:r>
              <a:rPr lang="sv-S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Exemption</a:t>
            </a:r>
            <a:r>
              <a:rPr lang="sv-S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</a:t>
            </a:r>
            <a:endParaRPr lang="sv-S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Platshållare för bildnummer 5"/>
          <p:cNvSpPr txBox="1">
            <a:spLocks noGrp="1"/>
          </p:cNvSpPr>
          <p:nvPr/>
        </p:nvSpPr>
        <p:spPr bwMode="auto">
          <a:xfrm>
            <a:off x="7380288" y="6308725"/>
            <a:ext cx="13065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9036262-BE45-4070-B37B-3D1D640FF0E2}" type="slidenum">
              <a:rPr lang="sv-SE" sz="1000">
                <a:solidFill>
                  <a:srgbClr val="4D4F53"/>
                </a:solidFill>
                <a:latin typeface="Calibri" pitchFamily="34" charset="0"/>
              </a:rPr>
              <a:pPr algn="r"/>
              <a:t>1</a:t>
            </a:fld>
            <a:endParaRPr lang="sv-SE" sz="1000">
              <a:solidFill>
                <a:srgbClr val="4D4F53"/>
              </a:solidFill>
              <a:latin typeface="Calibri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842968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sv-S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</a:t>
            </a:r>
            <a:r>
              <a:rPr lang="sv-S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Exemption</a:t>
            </a:r>
            <a:r>
              <a:rPr lang="sv-S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</a:t>
            </a:r>
            <a:endParaRPr lang="sv-S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Platshållare för bildnummer 5"/>
          <p:cNvSpPr txBox="1">
            <a:spLocks noGrp="1"/>
          </p:cNvSpPr>
          <p:nvPr/>
        </p:nvSpPr>
        <p:spPr bwMode="auto">
          <a:xfrm>
            <a:off x="7380288" y="6308725"/>
            <a:ext cx="13065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9036262-BE45-4070-B37B-3D1D640FF0E2}" type="slidenum">
              <a:rPr lang="sv-SE" sz="1000">
                <a:solidFill>
                  <a:srgbClr val="4D4F53"/>
                </a:solidFill>
                <a:latin typeface="Calibri" pitchFamily="34" charset="0"/>
              </a:rPr>
              <a:pPr algn="r"/>
              <a:t>2</a:t>
            </a:fld>
            <a:endParaRPr lang="sv-SE" sz="1000">
              <a:solidFill>
                <a:srgbClr val="4D4F53"/>
              </a:solidFill>
              <a:latin typeface="Calibri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6072230" cy="448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4">
  <a:themeElements>
    <a:clrScheme name="Transportstyrelsens färger">
      <a:dk1>
        <a:srgbClr val="000000"/>
      </a:dk1>
      <a:lt1>
        <a:srgbClr val="FFFFFF"/>
      </a:lt1>
      <a:dk2>
        <a:srgbClr val="4D4F53"/>
      </a:dk2>
      <a:lt2>
        <a:srgbClr val="E1E5E3"/>
      </a:lt2>
      <a:accent1>
        <a:srgbClr val="005BBB"/>
      </a:accent1>
      <a:accent2>
        <a:srgbClr val="E2A550"/>
      </a:accent2>
      <a:accent3>
        <a:srgbClr val="CCCC00"/>
      </a:accent3>
      <a:accent4>
        <a:srgbClr val="AC227F"/>
      </a:accent4>
      <a:accent5>
        <a:srgbClr val="3C97D1"/>
      </a:accent5>
      <a:accent6>
        <a:srgbClr val="CFCFE3"/>
      </a:accent6>
      <a:hlink>
        <a:srgbClr val="16235A"/>
      </a:hlink>
      <a:folHlink>
        <a:srgbClr val="572045"/>
      </a:folHlink>
    </a:clrScheme>
    <a:fontScheme name="Transportstyrels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lnDef>
  </a:objectDefaults>
  <a:extraClrSchemeLst>
    <a:extraClrScheme>
      <a:clrScheme name="7_OH_Liggan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Ppt0000004</Template>
  <TotalTime>336</TotalTime>
  <Words>10</Words>
  <Application>Microsoft Office PowerPoint</Application>
  <PresentationFormat>Skærmshow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Ppt0000004</vt:lpstr>
      <vt:lpstr>Pilot Exemption Certificate</vt:lpstr>
      <vt:lpstr>Pilot Exemption Certificate</vt:lpstr>
    </vt:vector>
  </TitlesOfParts>
  <Company>Luftfartsstyrelsen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karnor</dc:creator>
  <cp:lastModifiedBy>ina</cp:lastModifiedBy>
  <cp:revision>30</cp:revision>
  <dcterms:created xsi:type="dcterms:W3CDTF">2008-12-11T13:04:18Z</dcterms:created>
  <dcterms:modified xsi:type="dcterms:W3CDTF">2013-06-07T09:31:07Z</dcterms:modified>
</cp:coreProperties>
</file>