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8"/>
  </p:notesMasterIdLst>
  <p:handoutMasterIdLst>
    <p:handoutMasterId r:id="rId9"/>
  </p:handoutMasterIdLst>
  <p:sldIdLst>
    <p:sldId id="269" r:id="rId2"/>
    <p:sldId id="271" r:id="rId3"/>
    <p:sldId id="270" r:id="rId4"/>
    <p:sldId id="273" r:id="rId5"/>
    <p:sldId id="274" r:id="rId6"/>
    <p:sldId id="267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33CC"/>
    <a:srgbClr val="00FF00"/>
    <a:srgbClr val="4D4F53"/>
    <a:srgbClr val="707173"/>
    <a:srgbClr val="006AB2"/>
    <a:srgbClr val="005B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7" autoAdjust="0"/>
    <p:restoredTop sz="98000" autoAdjust="0"/>
  </p:normalViewPr>
  <p:slideViewPr>
    <p:cSldViewPr snapToObjects="1">
      <p:cViewPr varScale="1">
        <p:scale>
          <a:sx n="112" d="100"/>
          <a:sy n="112" d="100"/>
        </p:scale>
        <p:origin x="-8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DA8827A-A0B6-46EB-8F35-C0D08D20A778}" type="datetime1">
              <a:rPr lang="sv-SE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7F1F0E7D-C147-4994-823F-7E00955B561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5ED47F37-F65D-4633-945D-F68B48CB9A98}" type="datetime1">
              <a:rPr lang="sv-SE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AFEC8AA7-5C29-45DC-B720-6D9C2147EDF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DAA78-2758-4FDA-94A6-5A1BC8A002CB}" type="datetime1">
              <a:rPr lang="sv-SE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E464-A9FB-492D-B28D-B53ECEFBC7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9138" y="1341438"/>
            <a:ext cx="3906837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78375" y="1341438"/>
            <a:ext cx="3908425" cy="4371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0EED-FC3F-4443-AC1C-C8775627FAF7}" type="datetime1">
              <a:rPr lang="sv-SE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7DD8D-B009-48BC-BFC0-165361EBFC2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top pp_tsblå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7" name="Rak 7"/>
          <p:cNvCxnSpPr>
            <a:cxnSpLocks noChangeShapeType="1"/>
          </p:cNvCxnSpPr>
          <p:nvPr/>
        </p:nvCxnSpPr>
        <p:spPr bwMode="auto">
          <a:xfrm>
            <a:off x="830263" y="5965825"/>
            <a:ext cx="7856537" cy="1588"/>
          </a:xfrm>
          <a:prstGeom prst="line">
            <a:avLst/>
          </a:prstGeom>
          <a:noFill/>
          <a:ln w="12700">
            <a:solidFill>
              <a:srgbClr val="4D4F53"/>
            </a:solidFill>
            <a:round/>
            <a:headEnd/>
            <a:tailEnd/>
          </a:ln>
        </p:spPr>
      </p:cxnSp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553200" y="6143625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751F0BA2-6D58-4672-A3C0-15F300843195}" type="datetime1">
              <a:rPr lang="sv-SE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380288" y="6430963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4D4F53"/>
                </a:solidFill>
                <a:latin typeface="Calibri" pitchFamily="34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2F6FDB52-E7E9-414A-8CFC-DE918C60BC8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0"/>
            <a:ext cx="79676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341438"/>
            <a:ext cx="7967662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</p:txBody>
      </p:sp>
      <p:pic>
        <p:nvPicPr>
          <p:cNvPr id="1032" name="Bildobjekt 9" descr="STA_Eng_3V_RG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6138863"/>
            <a:ext cx="14081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5BBB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07173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707173"/>
        </a:buClr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A0EED-FC3F-4443-AC1C-C8775627FAF7}" type="datetime1">
              <a:rPr lang="sv-SE" smtClean="0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7DD8D-B009-48BC-BFC0-165361EBFC2A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606" y="188023"/>
            <a:ext cx="7306394" cy="6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023"/>
            <a:ext cx="1758822" cy="33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A0EED-FC3F-4443-AC1C-C8775627FAF7}" type="datetime1">
              <a:rPr lang="sv-SE" smtClean="0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7DD8D-B009-48BC-BFC0-165361EBFC2A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  <p:sp>
        <p:nvSpPr>
          <p:cNvPr id="8" name="Platshållare för datum 4"/>
          <p:cNvSpPr txBox="1">
            <a:spLocks/>
          </p:cNvSpPr>
          <p:nvPr/>
        </p:nvSpPr>
        <p:spPr>
          <a:xfrm>
            <a:off x="6553200" y="6143625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A0EED-FC3F-4443-AC1C-C8775627FAF7}" type="datetime1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alibri" pitchFamily="34" charset="0"/>
                <a:ea typeface="ＭＳ Ｐゴシック" pitchFamily="-6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2011-01-28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alibri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9" name="Platshållare för bildnummer 5"/>
          <p:cNvSpPr txBox="1">
            <a:spLocks/>
          </p:cNvSpPr>
          <p:nvPr/>
        </p:nvSpPr>
        <p:spPr>
          <a:xfrm>
            <a:off x="7380288" y="6430963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7DD8D-B009-48BC-BFC0-165361EBFC2A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alibri" pitchFamily="34" charset="0"/>
                <a:ea typeface="ＭＳ Ｐゴシック" pitchFamily="-6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alibri" pitchFamily="34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606" y="188023"/>
            <a:ext cx="7306394" cy="6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lips 11"/>
          <p:cNvSpPr/>
          <p:nvPr/>
        </p:nvSpPr>
        <p:spPr bwMode="auto">
          <a:xfrm>
            <a:off x="3275856" y="472514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3330352" y="548122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2915816" y="616530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" name="Ellips 16"/>
          <p:cNvSpPr/>
          <p:nvPr/>
        </p:nvSpPr>
        <p:spPr bwMode="auto">
          <a:xfrm rot="20642211">
            <a:off x="2339753" y="5124895"/>
            <a:ext cx="305544" cy="504056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2051720" y="598528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9" name="Ellips 18"/>
          <p:cNvSpPr/>
          <p:nvPr/>
        </p:nvSpPr>
        <p:spPr bwMode="auto">
          <a:xfrm>
            <a:off x="5292080" y="479715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0" name="Ellips 19"/>
          <p:cNvSpPr/>
          <p:nvPr/>
        </p:nvSpPr>
        <p:spPr bwMode="auto">
          <a:xfrm>
            <a:off x="6156176" y="411307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6" name="Ellips 25"/>
          <p:cNvSpPr/>
          <p:nvPr/>
        </p:nvSpPr>
        <p:spPr bwMode="auto">
          <a:xfrm>
            <a:off x="7668344" y="198800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7" name="Ellips 26"/>
          <p:cNvSpPr/>
          <p:nvPr/>
        </p:nvSpPr>
        <p:spPr bwMode="auto">
          <a:xfrm>
            <a:off x="8082880" y="159279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8" name="Ellips 27"/>
          <p:cNvSpPr/>
          <p:nvPr/>
        </p:nvSpPr>
        <p:spPr bwMode="auto">
          <a:xfrm>
            <a:off x="8686800" y="1268760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2" name="Ellips 31"/>
          <p:cNvSpPr/>
          <p:nvPr/>
        </p:nvSpPr>
        <p:spPr bwMode="auto">
          <a:xfrm>
            <a:off x="6804248" y="139477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" name="Ellips 32"/>
          <p:cNvSpPr/>
          <p:nvPr/>
        </p:nvSpPr>
        <p:spPr bwMode="auto">
          <a:xfrm>
            <a:off x="6461348" y="83671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023"/>
            <a:ext cx="1758822" cy="33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Ellips 34"/>
          <p:cNvSpPr/>
          <p:nvPr/>
        </p:nvSpPr>
        <p:spPr bwMode="auto">
          <a:xfrm>
            <a:off x="827584" y="146678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A0EED-FC3F-4443-AC1C-C8775627FAF7}" type="datetime1">
              <a:rPr lang="sv-SE" smtClean="0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7DD8D-B009-48BC-BFC0-165361EBFC2A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606" y="188023"/>
            <a:ext cx="7306394" cy="6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 8"/>
          <p:cNvSpPr/>
          <p:nvPr/>
        </p:nvSpPr>
        <p:spPr bwMode="auto">
          <a:xfrm>
            <a:off x="5940152" y="328498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0" name="Ellips 9"/>
          <p:cNvSpPr/>
          <p:nvPr/>
        </p:nvSpPr>
        <p:spPr bwMode="auto">
          <a:xfrm>
            <a:off x="3275856" y="472514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1" name="Ellips 10"/>
          <p:cNvSpPr/>
          <p:nvPr/>
        </p:nvSpPr>
        <p:spPr bwMode="auto">
          <a:xfrm>
            <a:off x="3330352" y="548122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2" name="Ellips 11"/>
          <p:cNvSpPr/>
          <p:nvPr/>
        </p:nvSpPr>
        <p:spPr bwMode="auto">
          <a:xfrm>
            <a:off x="3995936" y="5481228"/>
            <a:ext cx="449560" cy="396044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4482480" y="587727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2915816" y="616530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5" name="Ellips 14"/>
          <p:cNvSpPr/>
          <p:nvPr/>
        </p:nvSpPr>
        <p:spPr bwMode="auto">
          <a:xfrm rot="20642211">
            <a:off x="2339753" y="5124895"/>
            <a:ext cx="305544" cy="504056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6" name="Ellips 15"/>
          <p:cNvSpPr/>
          <p:nvPr/>
        </p:nvSpPr>
        <p:spPr bwMode="auto">
          <a:xfrm>
            <a:off x="2051720" y="598528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5292080" y="479715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6156176" y="411307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9" name="Ellips 18"/>
          <p:cNvSpPr/>
          <p:nvPr/>
        </p:nvSpPr>
        <p:spPr bwMode="auto">
          <a:xfrm>
            <a:off x="5850632" y="485115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0" name="Ellips 19"/>
          <p:cNvSpPr/>
          <p:nvPr/>
        </p:nvSpPr>
        <p:spPr bwMode="auto">
          <a:xfrm>
            <a:off x="6444208" y="4509120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1" name="Ellips 20"/>
          <p:cNvSpPr/>
          <p:nvPr/>
        </p:nvSpPr>
        <p:spPr bwMode="auto">
          <a:xfrm>
            <a:off x="5850632" y="575125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2" name="Ellips 21"/>
          <p:cNvSpPr/>
          <p:nvPr/>
        </p:nvSpPr>
        <p:spPr bwMode="auto">
          <a:xfrm>
            <a:off x="6553200" y="598528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3" name="Ellips 22"/>
          <p:cNvSpPr/>
          <p:nvPr/>
        </p:nvSpPr>
        <p:spPr bwMode="auto">
          <a:xfrm rot="19175191">
            <a:off x="6592903" y="765146"/>
            <a:ext cx="582631" cy="1174075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4" name="Ellips 23"/>
          <p:cNvSpPr/>
          <p:nvPr/>
        </p:nvSpPr>
        <p:spPr bwMode="auto">
          <a:xfrm>
            <a:off x="7668344" y="198800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5" name="Ellips 24"/>
          <p:cNvSpPr/>
          <p:nvPr/>
        </p:nvSpPr>
        <p:spPr bwMode="auto">
          <a:xfrm>
            <a:off x="8082880" y="159279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6" name="Ellips 25"/>
          <p:cNvSpPr/>
          <p:nvPr/>
        </p:nvSpPr>
        <p:spPr bwMode="auto">
          <a:xfrm>
            <a:off x="8686800" y="1268760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7" name="Ellips 26"/>
          <p:cNvSpPr/>
          <p:nvPr/>
        </p:nvSpPr>
        <p:spPr bwMode="auto">
          <a:xfrm>
            <a:off x="6570712" y="281693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8" name="5-udd 27"/>
          <p:cNvSpPr/>
          <p:nvPr/>
        </p:nvSpPr>
        <p:spPr bwMode="auto">
          <a:xfrm>
            <a:off x="6318823" y="4365104"/>
            <a:ext cx="234377" cy="14401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9" name="5-udd 28"/>
          <p:cNvSpPr/>
          <p:nvPr/>
        </p:nvSpPr>
        <p:spPr bwMode="auto">
          <a:xfrm>
            <a:off x="5705775" y="4761148"/>
            <a:ext cx="234377" cy="14401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023"/>
            <a:ext cx="1758822" cy="33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Ellips 30"/>
          <p:cNvSpPr/>
          <p:nvPr/>
        </p:nvSpPr>
        <p:spPr bwMode="auto">
          <a:xfrm>
            <a:off x="899592" y="146678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A0EED-FC3F-4443-AC1C-C8775627FAF7}" type="datetime1">
              <a:rPr lang="sv-SE" smtClean="0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7DD8D-B009-48BC-BFC0-165361EBFC2A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  <p:sp>
        <p:nvSpPr>
          <p:cNvPr id="7" name="Platshållare för datum 4"/>
          <p:cNvSpPr txBox="1">
            <a:spLocks/>
          </p:cNvSpPr>
          <p:nvPr/>
        </p:nvSpPr>
        <p:spPr>
          <a:xfrm>
            <a:off x="6553200" y="6143625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3A0EED-FC3F-4443-AC1C-C8775627FAF7}" type="datetime1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alibri" pitchFamily="34" charset="0"/>
                <a:ea typeface="ＭＳ Ｐゴシック" pitchFamily="-6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2011-01-28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alibri" pitchFamily="34" charset="0"/>
              <a:ea typeface="ＭＳ Ｐゴシック" pitchFamily="-65" charset="-128"/>
              <a:cs typeface="+mn-cs"/>
            </a:endParaRPr>
          </a:p>
        </p:txBody>
      </p:sp>
      <p:sp>
        <p:nvSpPr>
          <p:cNvPr id="8" name="Platshållare för bildnummer 5"/>
          <p:cNvSpPr txBox="1">
            <a:spLocks/>
          </p:cNvSpPr>
          <p:nvPr/>
        </p:nvSpPr>
        <p:spPr>
          <a:xfrm>
            <a:off x="7380288" y="6430963"/>
            <a:ext cx="1306512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17DD8D-B009-48BC-BFC0-165361EBFC2A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Calibri" pitchFamily="34" charset="0"/>
                <a:ea typeface="ＭＳ Ｐゴシック" pitchFamily="-65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000" b="0" i="0" u="none" strike="noStrike" kern="1200" cap="none" spc="0" normalizeH="0" baseline="0" noProof="0">
              <a:ln>
                <a:noFill/>
              </a:ln>
              <a:solidFill>
                <a:srgbClr val="4D4F53"/>
              </a:solidFill>
              <a:effectLst/>
              <a:uLnTx/>
              <a:uFillTx/>
              <a:latin typeface="Calibri" pitchFamily="34" charset="0"/>
              <a:ea typeface="ＭＳ Ｐゴシック" pitchFamily="-65" charset="-128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7606" y="188023"/>
            <a:ext cx="7306394" cy="6669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 9"/>
          <p:cNvSpPr/>
          <p:nvPr/>
        </p:nvSpPr>
        <p:spPr bwMode="auto">
          <a:xfrm>
            <a:off x="5940152" y="328498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1" name="Ellips 10"/>
          <p:cNvSpPr/>
          <p:nvPr/>
        </p:nvSpPr>
        <p:spPr bwMode="auto">
          <a:xfrm rot="19378132">
            <a:off x="3241970" y="4572326"/>
            <a:ext cx="305544" cy="468052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2" name="Ellips 11"/>
          <p:cNvSpPr/>
          <p:nvPr/>
        </p:nvSpPr>
        <p:spPr bwMode="auto">
          <a:xfrm>
            <a:off x="3330352" y="548122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3" name="Ellips 12"/>
          <p:cNvSpPr/>
          <p:nvPr/>
        </p:nvSpPr>
        <p:spPr bwMode="auto">
          <a:xfrm>
            <a:off x="3995936" y="5481228"/>
            <a:ext cx="449560" cy="396044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4" name="Ellips 13"/>
          <p:cNvSpPr/>
          <p:nvPr/>
        </p:nvSpPr>
        <p:spPr bwMode="auto">
          <a:xfrm>
            <a:off x="4482480" y="587727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5" name="Ellips 14"/>
          <p:cNvSpPr/>
          <p:nvPr/>
        </p:nvSpPr>
        <p:spPr bwMode="auto">
          <a:xfrm>
            <a:off x="2915816" y="616530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6" name="Ellips 15"/>
          <p:cNvSpPr/>
          <p:nvPr/>
        </p:nvSpPr>
        <p:spPr bwMode="auto">
          <a:xfrm rot="20642211">
            <a:off x="2339753" y="5124895"/>
            <a:ext cx="305544" cy="504056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7" name="Ellips 16"/>
          <p:cNvSpPr/>
          <p:nvPr/>
        </p:nvSpPr>
        <p:spPr bwMode="auto">
          <a:xfrm>
            <a:off x="2051720" y="598528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8" name="Ellips 17"/>
          <p:cNvSpPr/>
          <p:nvPr/>
        </p:nvSpPr>
        <p:spPr bwMode="auto">
          <a:xfrm>
            <a:off x="5292080" y="479715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19" name="Ellips 18"/>
          <p:cNvSpPr/>
          <p:nvPr/>
        </p:nvSpPr>
        <p:spPr bwMode="auto">
          <a:xfrm>
            <a:off x="6156176" y="411307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0" name="Ellips 19"/>
          <p:cNvSpPr/>
          <p:nvPr/>
        </p:nvSpPr>
        <p:spPr bwMode="auto">
          <a:xfrm>
            <a:off x="5850632" y="485115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1" name="Ellips 20"/>
          <p:cNvSpPr/>
          <p:nvPr/>
        </p:nvSpPr>
        <p:spPr bwMode="auto">
          <a:xfrm>
            <a:off x="6444208" y="4509120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2" name="Ellips 21"/>
          <p:cNvSpPr/>
          <p:nvPr/>
        </p:nvSpPr>
        <p:spPr bwMode="auto">
          <a:xfrm>
            <a:off x="5850632" y="575125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3" name="Ellips 22"/>
          <p:cNvSpPr/>
          <p:nvPr/>
        </p:nvSpPr>
        <p:spPr bwMode="auto">
          <a:xfrm>
            <a:off x="6553200" y="5985284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4" name="Ellips 23"/>
          <p:cNvSpPr/>
          <p:nvPr/>
        </p:nvSpPr>
        <p:spPr bwMode="auto">
          <a:xfrm rot="19175191">
            <a:off x="6592903" y="765146"/>
            <a:ext cx="582631" cy="1174075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5" name="Ellips 24"/>
          <p:cNvSpPr/>
          <p:nvPr/>
        </p:nvSpPr>
        <p:spPr bwMode="auto">
          <a:xfrm>
            <a:off x="7668344" y="198800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6" name="Ellips 25"/>
          <p:cNvSpPr/>
          <p:nvPr/>
        </p:nvSpPr>
        <p:spPr bwMode="auto">
          <a:xfrm>
            <a:off x="8082880" y="159279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7" name="Ellips 26"/>
          <p:cNvSpPr/>
          <p:nvPr/>
        </p:nvSpPr>
        <p:spPr bwMode="auto">
          <a:xfrm>
            <a:off x="8686800" y="1268760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29" name="5-udd 28"/>
          <p:cNvSpPr/>
          <p:nvPr/>
        </p:nvSpPr>
        <p:spPr bwMode="auto">
          <a:xfrm>
            <a:off x="6318823" y="4365104"/>
            <a:ext cx="234377" cy="14401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0" name="5-udd 29"/>
          <p:cNvSpPr/>
          <p:nvPr/>
        </p:nvSpPr>
        <p:spPr bwMode="auto">
          <a:xfrm>
            <a:off x="5705775" y="4761148"/>
            <a:ext cx="234377" cy="144016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023"/>
            <a:ext cx="1758822" cy="338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llips 31"/>
          <p:cNvSpPr/>
          <p:nvPr/>
        </p:nvSpPr>
        <p:spPr bwMode="auto">
          <a:xfrm>
            <a:off x="899592" y="146678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3" name="Ellips 32"/>
          <p:cNvSpPr/>
          <p:nvPr/>
        </p:nvSpPr>
        <p:spPr bwMode="auto">
          <a:xfrm>
            <a:off x="2915816" y="398706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4" name="Ellips 33"/>
          <p:cNvSpPr/>
          <p:nvPr/>
        </p:nvSpPr>
        <p:spPr bwMode="auto">
          <a:xfrm>
            <a:off x="2403175" y="3032956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5" name="Ellips 34"/>
          <p:cNvSpPr/>
          <p:nvPr/>
        </p:nvSpPr>
        <p:spPr bwMode="auto">
          <a:xfrm>
            <a:off x="2826296" y="332098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6" name="Ellips 35"/>
          <p:cNvSpPr/>
          <p:nvPr/>
        </p:nvSpPr>
        <p:spPr bwMode="auto">
          <a:xfrm>
            <a:off x="2520752" y="4671138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  <p:sp>
        <p:nvSpPr>
          <p:cNvPr id="37" name="Ellips 36"/>
          <p:cNvSpPr/>
          <p:nvPr/>
        </p:nvSpPr>
        <p:spPr bwMode="auto">
          <a:xfrm>
            <a:off x="6570712" y="2816932"/>
            <a:ext cx="305544" cy="252028"/>
          </a:xfrm>
          <a:prstGeom prst="ellipse">
            <a:avLst/>
          </a:prstGeom>
          <a:solidFill>
            <a:schemeClr val="accent1">
              <a:lumMod val="75000"/>
              <a:alpha val="37000"/>
            </a:schemeClr>
          </a:solidFill>
          <a:ln w="2857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A0EED-FC3F-4443-AC1C-C8775627FAF7}" type="datetime1">
              <a:rPr lang="sv-SE" smtClean="0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7DD8D-B009-48BC-BFC0-165361EBFC2A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  <p:pic>
        <p:nvPicPr>
          <p:cNvPr id="7" name="Bildobjekt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7" y="-47625"/>
            <a:ext cx="576262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A0EED-FC3F-4443-AC1C-C8775627FAF7}" type="datetime1">
              <a:rPr lang="sv-SE" smtClean="0"/>
              <a:pPr>
                <a:defRPr/>
              </a:pPr>
              <a:t>2011-01-28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17DD8D-B009-48BC-BFC0-165361EBFC2A}" type="slidenum">
              <a:rPr lang="sv-SE" smtClean="0"/>
              <a:pPr>
                <a:defRPr/>
              </a:pPr>
              <a:t>6</a:t>
            </a:fld>
            <a:endParaRPr lang="sv-S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439" y="-179365"/>
            <a:ext cx="4976817" cy="677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4">
  <a:themeElements>
    <a:clrScheme name="Transportstyrelsens färger">
      <a:dk1>
        <a:srgbClr val="000000"/>
      </a:dk1>
      <a:lt1>
        <a:srgbClr val="FFFFFF"/>
      </a:lt1>
      <a:dk2>
        <a:srgbClr val="4D4F53"/>
      </a:dk2>
      <a:lt2>
        <a:srgbClr val="E1E5E3"/>
      </a:lt2>
      <a:accent1>
        <a:srgbClr val="005BBB"/>
      </a:accent1>
      <a:accent2>
        <a:srgbClr val="E2A550"/>
      </a:accent2>
      <a:accent3>
        <a:srgbClr val="CCCC00"/>
      </a:accent3>
      <a:accent4>
        <a:srgbClr val="AC227F"/>
      </a:accent4>
      <a:accent5>
        <a:srgbClr val="3C97D1"/>
      </a:accent5>
      <a:accent6>
        <a:srgbClr val="CFCFE3"/>
      </a:accent6>
      <a:hlink>
        <a:srgbClr val="16235A"/>
      </a:hlink>
      <a:folHlink>
        <a:srgbClr val="572045"/>
      </a:folHlink>
    </a:clrScheme>
    <a:fontScheme name="Transportstyrelse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5" charset="-128"/>
          </a:defRPr>
        </a:defPPr>
      </a:lstStyle>
    </a:lnDef>
  </a:objectDefaults>
  <a:extraClrSchemeLst>
    <a:extraClrScheme>
      <a:clrScheme name="7_OH_Liggand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Ppt0000004</Template>
  <TotalTime>686</TotalTime>
  <Words>16</Words>
  <Application>Microsoft Office PowerPoint</Application>
  <PresentationFormat>Bildspel på skärmen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Ppt0000004</vt:lpstr>
      <vt:lpstr>Bild 1</vt:lpstr>
      <vt:lpstr>Bild 2</vt:lpstr>
      <vt:lpstr>Bild 3</vt:lpstr>
      <vt:lpstr>Bild 4</vt:lpstr>
      <vt:lpstr>Bild 5</vt:lpstr>
      <vt:lpstr>Bild 6</vt:lpstr>
    </vt:vector>
  </TitlesOfParts>
  <Company>Luftfartsstyrelsen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karnor</dc:creator>
  <cp:lastModifiedBy>pebe01</cp:lastModifiedBy>
  <cp:revision>26</cp:revision>
  <dcterms:created xsi:type="dcterms:W3CDTF">2008-12-11T13:04:18Z</dcterms:created>
  <dcterms:modified xsi:type="dcterms:W3CDTF">2011-01-28T13:10:59Z</dcterms:modified>
</cp:coreProperties>
</file>