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charts/chart2.xml" ContentType="application/vnd.openxmlformats-officedocument.drawingml.char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48" r:id="rId2"/>
    <p:sldMasterId id="2147483650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</p:sldMasterIdLst>
  <p:notesMasterIdLst>
    <p:notesMasterId r:id="rId22"/>
  </p:notesMasterIdLst>
  <p:handoutMasterIdLst>
    <p:handoutMasterId r:id="rId23"/>
  </p:handoutMasterIdLst>
  <p:sldIdLst>
    <p:sldId id="279" r:id="rId16"/>
    <p:sldId id="264" r:id="rId17"/>
    <p:sldId id="268" r:id="rId18"/>
    <p:sldId id="289" r:id="rId19"/>
    <p:sldId id="286" r:id="rId20"/>
    <p:sldId id="288" r:id="rId21"/>
  </p:sldIdLst>
  <p:sldSz cx="9901238" cy="6840538"/>
  <p:notesSz cx="6794500" cy="99314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12205"/>
    <a:srgbClr val="A5A39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69" autoAdjust="0"/>
  </p:normalViewPr>
  <p:slideViewPr>
    <p:cSldViewPr>
      <p:cViewPr>
        <p:scale>
          <a:sx n="90" d="100"/>
          <a:sy n="90" d="100"/>
        </p:scale>
        <p:origin x="-1254" y="-456"/>
      </p:cViewPr>
      <p:guideLst>
        <p:guide orient="horz" pos="2154"/>
        <p:guide pos="311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Ty&#246;kirj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Ty&#246;kirj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i-FI"/>
  <c:chart>
    <c:title>
      <c:tx>
        <c:rich>
          <a:bodyPr/>
          <a:lstStyle/>
          <a:p>
            <a:pPr>
              <a:defRPr/>
            </a:pPr>
            <a:r>
              <a:rPr lang="fi-FI" sz="1400"/>
              <a:t>Record</a:t>
            </a:r>
            <a:r>
              <a:rPr lang="fi-FI" sz="1400" baseline="0"/>
              <a:t> of piloted miles 2010 - 2006</a:t>
            </a:r>
            <a:endParaRPr lang="fi-FI" sz="14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numRef>
              <c:f>Taul1!$B$3:$B$7</c:f>
              <c:numCache>
                <c:formatCode>General</c:formatCode>
                <c:ptCount val="5"/>
                <c:pt idx="0">
                  <c:v>2010</c:v>
                </c:pt>
                <c:pt idx="1">
                  <c:v>2009</c:v>
                </c:pt>
                <c:pt idx="2">
                  <c:v>2008</c:v>
                </c:pt>
                <c:pt idx="3">
                  <c:v>2007</c:v>
                </c:pt>
                <c:pt idx="4">
                  <c:v>2006</c:v>
                </c:pt>
              </c:numCache>
            </c:numRef>
          </c:cat>
          <c:val>
            <c:numRef>
              <c:f>Taul1!$D$3:$D$7</c:f>
              <c:numCache>
                <c:formatCode>General</c:formatCode>
                <c:ptCount val="5"/>
                <c:pt idx="0">
                  <c:v>574229</c:v>
                </c:pt>
                <c:pt idx="1">
                  <c:v>488809</c:v>
                </c:pt>
                <c:pt idx="2">
                  <c:v>705785</c:v>
                </c:pt>
                <c:pt idx="3">
                  <c:v>722878</c:v>
                </c:pt>
                <c:pt idx="4">
                  <c:v>705187</c:v>
                </c:pt>
              </c:numCache>
            </c:numRef>
          </c:val>
        </c:ser>
        <c:axId val="34165120"/>
        <c:axId val="34166656"/>
      </c:barChart>
      <c:catAx>
        <c:axId val="34165120"/>
        <c:scaling>
          <c:orientation val="minMax"/>
        </c:scaling>
        <c:axPos val="b"/>
        <c:numFmt formatCode="General" sourceLinked="1"/>
        <c:majorTickMark val="none"/>
        <c:tickLblPos val="nextTo"/>
        <c:crossAx val="34166656"/>
        <c:crosses val="autoZero"/>
        <c:auto val="1"/>
        <c:lblAlgn val="ctr"/>
        <c:lblOffset val="100"/>
      </c:catAx>
      <c:valAx>
        <c:axId val="34166656"/>
        <c:scaling>
          <c:orientation val="minMax"/>
          <c:max val="750000"/>
          <c:min val="0"/>
        </c:scaling>
        <c:axPos val="l"/>
        <c:majorGridlines/>
        <c:numFmt formatCode="General" sourceLinked="1"/>
        <c:majorTickMark val="none"/>
        <c:tickLblPos val="nextTo"/>
        <c:crossAx val="3416512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i-FI"/>
  <c:chart>
    <c:title>
      <c:tx>
        <c:rich>
          <a:bodyPr/>
          <a:lstStyle/>
          <a:p>
            <a:pPr>
              <a:defRPr/>
            </a:pPr>
            <a:r>
              <a:rPr lang="fi-FI" sz="1400"/>
              <a:t>Record</a:t>
            </a:r>
            <a:r>
              <a:rPr lang="fi-FI" sz="1400" baseline="0"/>
              <a:t> of pilotages 2010 - 2006</a:t>
            </a:r>
            <a:endParaRPr lang="fi-FI" sz="14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numRef>
              <c:f>Taul1!$B$3:$B$7</c:f>
              <c:numCache>
                <c:formatCode>General</c:formatCode>
                <c:ptCount val="5"/>
                <c:pt idx="0">
                  <c:v>2010</c:v>
                </c:pt>
                <c:pt idx="1">
                  <c:v>2009</c:v>
                </c:pt>
                <c:pt idx="2">
                  <c:v>2008</c:v>
                </c:pt>
                <c:pt idx="3">
                  <c:v>2007</c:v>
                </c:pt>
                <c:pt idx="4">
                  <c:v>2006</c:v>
                </c:pt>
              </c:numCache>
            </c:numRef>
          </c:cat>
          <c:val>
            <c:numRef>
              <c:f>Taul1!$C$3:$C$7</c:f>
              <c:numCache>
                <c:formatCode>General</c:formatCode>
                <c:ptCount val="5"/>
                <c:pt idx="0">
                  <c:v>29381</c:v>
                </c:pt>
                <c:pt idx="1">
                  <c:v>25703</c:v>
                </c:pt>
                <c:pt idx="2">
                  <c:v>36208</c:v>
                </c:pt>
                <c:pt idx="3">
                  <c:v>36466</c:v>
                </c:pt>
                <c:pt idx="4">
                  <c:v>36776</c:v>
                </c:pt>
              </c:numCache>
            </c:numRef>
          </c:val>
        </c:ser>
        <c:axId val="34233728"/>
        <c:axId val="70000640"/>
      </c:barChart>
      <c:catAx>
        <c:axId val="34233728"/>
        <c:scaling>
          <c:orientation val="minMax"/>
        </c:scaling>
        <c:axPos val="b"/>
        <c:numFmt formatCode="General" sourceLinked="1"/>
        <c:majorTickMark val="none"/>
        <c:tickLblPos val="nextTo"/>
        <c:crossAx val="70000640"/>
        <c:crosses val="autoZero"/>
        <c:auto val="1"/>
        <c:lblAlgn val="ctr"/>
        <c:lblOffset val="100"/>
        <c:tickLblSkip val="1"/>
      </c:catAx>
      <c:valAx>
        <c:axId val="70000640"/>
        <c:scaling>
          <c:orientation val="minMax"/>
          <c:max val="38000"/>
          <c:min val="0"/>
        </c:scaling>
        <c:axPos val="l"/>
        <c:majorGridlines/>
        <c:numFmt formatCode="#,##0" sourceLinked="0"/>
        <c:majorTickMark val="none"/>
        <c:tickLblPos val="nextTo"/>
        <c:crossAx val="34233728"/>
        <c:crosses val="autoZero"/>
        <c:crossBetween val="between"/>
        <c:majorUnit val="2000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C7E5F7-14E0-416F-8193-284BBBD9B1C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701675" y="744538"/>
            <a:ext cx="53911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0F4C98-3281-40C6-8BD6-19C8644FF8A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E6857-B334-4EA1-99DE-BD6D4C05563E}" type="slidenum">
              <a:rPr lang="fi-FI" smtClean="0"/>
              <a:pPr/>
              <a:t>1</a:t>
            </a:fld>
            <a:endParaRPr lang="fi-FI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B7CC4-768F-4BD5-95A3-A19BFBEFB30F}" type="slidenum">
              <a:rPr lang="fi-FI" smtClean="0"/>
              <a:pPr/>
              <a:t>2</a:t>
            </a:fld>
            <a:endParaRPr lang="fi-FI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687AE6-2CA0-4A9F-BBAB-A637B88F051C}" type="slidenum">
              <a:rPr lang="fi-FI" smtClean="0"/>
              <a:pPr/>
              <a:t>3</a:t>
            </a:fld>
            <a:endParaRPr lang="fi-FI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0322E5-D091-44CD-8A2D-5DC7F22A60DF}" type="slidenum">
              <a:rPr lang="fi-FI" smtClean="0"/>
              <a:pPr/>
              <a:t>5</a:t>
            </a:fld>
            <a:endParaRPr lang="fi-FI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42950" y="2125663"/>
            <a:ext cx="8415338" cy="146526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85900" y="3876675"/>
            <a:ext cx="6929438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70325" y="273050"/>
            <a:ext cx="5535613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95300" y="1431925"/>
            <a:ext cx="3257550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CB19A-FAAD-44E6-9697-B1C7600E9218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ADC7A-FC6D-4F38-A4C0-4D462DB4A4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39925" y="4787900"/>
            <a:ext cx="5942013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39925" y="611188"/>
            <a:ext cx="5942013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39925" y="5353050"/>
            <a:ext cx="5942013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F6D8C-BEFC-43AE-A67F-556BFF143BD7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2A218-8A5E-4450-8503-C9C6CD5250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C8BF3-F956-4469-992F-C8D74053B991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7B020-0150-44C3-A189-1B5ABF09FC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180263" y="449263"/>
            <a:ext cx="2249487" cy="5595937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31800" y="449263"/>
            <a:ext cx="6596063" cy="559593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8E24F-20BF-4FDA-8E31-2C8CE3E148AF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F1C6E-75EA-4F4D-852B-E9109CCEFA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Otsikko, teksti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0" y="449263"/>
            <a:ext cx="7110413" cy="92075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31800" y="1727200"/>
            <a:ext cx="4422775" cy="4318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Kaavion paikkamerkki 3"/>
          <p:cNvSpPr>
            <a:spLocks noGrp="1"/>
          </p:cNvSpPr>
          <p:nvPr>
            <p:ph type="chart" sz="half" idx="2"/>
          </p:nvPr>
        </p:nvSpPr>
        <p:spPr>
          <a:xfrm>
            <a:off x="5006975" y="1727200"/>
            <a:ext cx="4422775" cy="4318000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8C254-8B8E-4DFC-BBD4-723074D3BE21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23E41-9C28-4AC8-AE60-C55AF1CFAD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0" y="449263"/>
            <a:ext cx="7110413" cy="92075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31800" y="1727200"/>
            <a:ext cx="4422775" cy="4318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06975" y="1727200"/>
            <a:ext cx="4422775" cy="4318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2F39A-029C-4F4C-93E9-8052C905EE44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13FB-AA08-438E-AC3E-DC4586A8AD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42950" y="2125663"/>
            <a:ext cx="8415338" cy="146526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85900" y="3876675"/>
            <a:ext cx="6929438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638" y="4395788"/>
            <a:ext cx="8415337" cy="135890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638" y="2898775"/>
            <a:ext cx="8415337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1800" y="5508625"/>
            <a:ext cx="4432300" cy="900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16500" y="5508625"/>
            <a:ext cx="4433888" cy="900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196138" y="449263"/>
            <a:ext cx="2254250" cy="595947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31800" y="449263"/>
            <a:ext cx="6611938" cy="595947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0638" cy="1139825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95300" y="1531938"/>
            <a:ext cx="4375150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95300" y="2170113"/>
            <a:ext cx="4375150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029200" y="1531938"/>
            <a:ext cx="437673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029200" y="2170113"/>
            <a:ext cx="437673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70325" y="273050"/>
            <a:ext cx="5535613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95300" y="1431925"/>
            <a:ext cx="3257550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39925" y="4787900"/>
            <a:ext cx="5942013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39925" y="611188"/>
            <a:ext cx="5942013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39925" y="5353050"/>
            <a:ext cx="5942013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196138" y="449263"/>
            <a:ext cx="2254250" cy="595947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31800" y="449263"/>
            <a:ext cx="6611938" cy="595947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42950" y="2125663"/>
            <a:ext cx="8415338" cy="146526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85900" y="3876675"/>
            <a:ext cx="6929438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73E63-5ACA-4D5F-9C11-69BC7A6C9183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AD1B0-1971-42E1-890D-FD38795762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F4B24-E4FF-42CE-B512-3311E09DB76D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ECAC-EC38-4D12-A70A-D9CBF37E3F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638" y="4395788"/>
            <a:ext cx="8415337" cy="135890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638" y="2898775"/>
            <a:ext cx="8415337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6A728-B21C-4412-988A-155C7456F041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B31CC-4C6A-4E68-BE1D-23B2897E6B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42950" y="2125663"/>
            <a:ext cx="8415338" cy="146526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85900" y="3876675"/>
            <a:ext cx="6929438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4B001-FACA-4A04-8091-E350497B11E3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B7E01-8848-4ED8-83F7-C021002445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1800" y="1727200"/>
            <a:ext cx="3881438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465638" y="1727200"/>
            <a:ext cx="3883025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6FFFC-4B4D-4DC6-B39B-40D1227C342F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94EDA-77D9-40EB-B113-D7D046C8FD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0638" cy="1139825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95300" y="1531938"/>
            <a:ext cx="4375150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95300" y="2170113"/>
            <a:ext cx="4375150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029200" y="1531938"/>
            <a:ext cx="437673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029200" y="2170113"/>
            <a:ext cx="437673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CE83F-6AE6-4FBA-A529-FF90FB8AAA09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34F90-2891-4D9B-8720-20158F7A7B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E49BC-790F-4FD7-9CFB-EFCE167EA2C5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D0EC9-DA68-42F2-AF57-30D10ECADC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4AFEE-D9E2-4ADD-A9D2-6F27913BFA29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9E6CE-1B6D-4A34-95FF-733D553725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70325" y="273050"/>
            <a:ext cx="5535613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95300" y="1431925"/>
            <a:ext cx="3257550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12BF7-EA7B-4372-8143-A396086CC041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6EB47-8421-4F65-9577-5537EB2CCD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39925" y="4787900"/>
            <a:ext cx="5942013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39925" y="611188"/>
            <a:ext cx="5942013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39925" y="5353050"/>
            <a:ext cx="5942013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47693-A612-4E19-93B7-E66E5C4BBFAA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C7521-0754-464B-83D8-A2D87ECEBA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D75EF-C9CE-4D40-9C65-CBAEFF6F77F9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92FFE-0003-4C5F-A575-309A3FC594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370638" y="449263"/>
            <a:ext cx="1978025" cy="5595937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31800" y="449263"/>
            <a:ext cx="5786438" cy="559593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60D68-7F06-415D-9B07-8484408EF856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7A187-7A96-4831-86C2-02A6C47166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42950" y="2125663"/>
            <a:ext cx="8415338" cy="146526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85900" y="3876675"/>
            <a:ext cx="6929438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9C691-3040-4D20-92AC-2EB8940EAE45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ABE4F-D191-43A0-8BE6-CEC9066058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7C701-3BE0-47E1-80F9-F938CA02E64F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4EC57-93D0-4846-A57B-D9EA4B9660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1BC3-2686-4E47-9AE5-5FC4B601C320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51750-5DB1-4ECF-BAF5-3387C1244A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638" y="4395788"/>
            <a:ext cx="8415337" cy="135890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638" y="2898775"/>
            <a:ext cx="8415337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18FF5-4790-46C4-B61B-E97324916108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169F4-B7E1-4344-B76D-CE27502BDF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1800" y="1727200"/>
            <a:ext cx="4422775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06975" y="1727200"/>
            <a:ext cx="4422775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9E9F0-6FB3-41CF-977E-3A937E5E5BD1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5DA27-CFC1-4C69-804F-E2BD97A1AA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0638" cy="1139825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95300" y="1531938"/>
            <a:ext cx="4375150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95300" y="2170113"/>
            <a:ext cx="4375150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029200" y="1531938"/>
            <a:ext cx="437673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029200" y="2170113"/>
            <a:ext cx="437673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637C6-3FB5-4AEC-ABF7-9B857B16B1A2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7AF4A-7AA4-4502-8508-EC7FE960D3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1EB44-F63A-406A-A049-3EC98B4F5584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C6823-D56D-4208-AC7B-C5154A849A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2B21D-FD77-4C74-97EC-53DE8F5DAE5D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EEED2-BBD3-438D-B8D2-1AA0F879EF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70325" y="273050"/>
            <a:ext cx="5535613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95300" y="1431925"/>
            <a:ext cx="3257550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20D3-CCF6-4AAA-BB87-B6E1C1452D59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4B890-FB3F-4241-83B4-15BD12662A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39925" y="4787900"/>
            <a:ext cx="5942013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39925" y="611188"/>
            <a:ext cx="5942013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39925" y="5353050"/>
            <a:ext cx="5942013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D5F38-22DC-434E-A273-DE6A96D997BA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BF299-3EE3-46DC-9DEA-37C6C11F5F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3D51B-559C-4EA1-BD6D-FAA29340136E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975EE-187E-4BC0-93CD-B0BADF1D97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180263" y="449263"/>
            <a:ext cx="2249487" cy="5595937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31800" y="449263"/>
            <a:ext cx="6596063" cy="559593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D638-7486-425E-9E08-9E8DDC4648C7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75493-3477-41C4-9872-4355825B10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Otsikko, teksti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0" y="449263"/>
            <a:ext cx="7110413" cy="92075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31800" y="1727200"/>
            <a:ext cx="4422775" cy="4318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Kaavion paikkamerkki 3"/>
          <p:cNvSpPr>
            <a:spLocks noGrp="1"/>
          </p:cNvSpPr>
          <p:nvPr>
            <p:ph type="chart" sz="half" idx="2"/>
          </p:nvPr>
        </p:nvSpPr>
        <p:spPr>
          <a:xfrm>
            <a:off x="5006975" y="1727200"/>
            <a:ext cx="4422775" cy="4318000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02B6F-E5BB-4923-935D-58BF9522FA7F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19103-5309-4EC5-981A-FEF8EBF62A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638" y="4395788"/>
            <a:ext cx="8415337" cy="135890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638" y="2898775"/>
            <a:ext cx="8415337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15237-BEC1-4EF3-9646-D49B1428F1FA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6EDB2-54E8-46E2-9CE2-EFC7F4A63F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0" y="449263"/>
            <a:ext cx="7110413" cy="92075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31800" y="1727200"/>
            <a:ext cx="4422775" cy="4318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06975" y="1727200"/>
            <a:ext cx="4422775" cy="4318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C3EB4-DF97-4AD2-8CDB-C32060EB3C58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D404B-F220-4D45-86F8-1A9F5BE924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42950" y="2125663"/>
            <a:ext cx="8415338" cy="146526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85900" y="3876675"/>
            <a:ext cx="6929438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638" y="4395788"/>
            <a:ext cx="8415337" cy="135890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638" y="2898775"/>
            <a:ext cx="8415337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1800" y="5508625"/>
            <a:ext cx="4432300" cy="900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16500" y="5508625"/>
            <a:ext cx="4433888" cy="900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0638" cy="1139825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95300" y="1531938"/>
            <a:ext cx="4375150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95300" y="2170113"/>
            <a:ext cx="4375150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029200" y="1531938"/>
            <a:ext cx="437673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029200" y="2170113"/>
            <a:ext cx="437673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70325" y="273050"/>
            <a:ext cx="5535613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95300" y="1431925"/>
            <a:ext cx="3257550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39925" y="4787900"/>
            <a:ext cx="5942013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39925" y="611188"/>
            <a:ext cx="5942013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39925" y="5353050"/>
            <a:ext cx="5942013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1800" y="1727200"/>
            <a:ext cx="3881438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465638" y="1727200"/>
            <a:ext cx="3883025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CD928-E063-46E8-BC37-FAF09804D9E7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E9C5-2AFC-4138-97BA-E502A33818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196138" y="449263"/>
            <a:ext cx="2254250" cy="595947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31800" y="449263"/>
            <a:ext cx="6611938" cy="595947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42950" y="2125663"/>
            <a:ext cx="8415338" cy="146526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85900" y="3876675"/>
            <a:ext cx="6929438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E6888-8D55-413E-8EFD-2DC6EED373CE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1A60-1EB5-4678-90A5-2B8BBB3F1A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A6AA7-18D8-4FD3-AE3F-CD629E485C69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AA545-B175-4517-907D-E14D5F424B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638" y="4395788"/>
            <a:ext cx="8415337" cy="135890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638" y="2898775"/>
            <a:ext cx="8415337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9CB17-53CA-4F63-ABE5-6CA7D554FFB9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B81DC-0C58-4DDA-9518-5D868F1ECE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1800" y="1727200"/>
            <a:ext cx="3881438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465638" y="1727200"/>
            <a:ext cx="3883025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994F2-8F78-4502-ACA6-6455AFD98ECD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3BAFD-F5FD-4AE7-99AB-6C05F64B9A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0638" cy="1139825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95300" y="1531938"/>
            <a:ext cx="4375150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95300" y="2170113"/>
            <a:ext cx="4375150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029200" y="1531938"/>
            <a:ext cx="437673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029200" y="2170113"/>
            <a:ext cx="437673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A78F4-3452-42EB-A73B-FC03C61E710A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F7BB4-5101-4E28-8AD1-27E9F13F62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8A370-36E7-4EC1-955C-E7411DE8B614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D68A1-CE00-4805-8EF0-0F3EFA5122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709B2-872E-4C9A-BE89-366FD12EC284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6440C-AE04-49E8-952B-C4B9BC25C8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70325" y="273050"/>
            <a:ext cx="5535613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95300" y="1431925"/>
            <a:ext cx="3257550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9AB85-385C-4910-89E6-C183218583CB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539A-83F7-4C80-84EC-2395D0C57E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0638" cy="1139825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95300" y="1531938"/>
            <a:ext cx="4375150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95300" y="2170113"/>
            <a:ext cx="4375150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029200" y="1531938"/>
            <a:ext cx="437673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029200" y="2170113"/>
            <a:ext cx="437673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78931-C61F-46BA-9E5C-F69CE68DE357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37998-891C-41A7-9A91-8D874448CF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39925" y="4787900"/>
            <a:ext cx="5942013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39925" y="611188"/>
            <a:ext cx="5942013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39925" y="5353050"/>
            <a:ext cx="5942013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75761-7E2E-4122-B18A-4E989A25A8E3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BEFE2-4750-4CC8-AC0C-6587129F55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5C10D-2364-42C6-AD22-F1075B390EA3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5453F-7A8F-47E7-B840-A80F75F3E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370638" y="449263"/>
            <a:ext cx="1978025" cy="5595937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31800" y="449263"/>
            <a:ext cx="5786438" cy="559593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B78FD-D537-4E45-AD2B-3AA62D95F135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3BE7D-9372-4DCB-B4E8-C07F4E4716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42950" y="2125663"/>
            <a:ext cx="8415338" cy="146526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85900" y="3876675"/>
            <a:ext cx="6929438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6CBB8-3F37-4098-93A8-7E1858A6052B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3D08E-CAB2-4247-9F33-CA5638F9CD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E6A0F-334A-4270-AC22-C45B30EB71A4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BF112-A251-438F-928E-CD68456EFD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638" y="4395788"/>
            <a:ext cx="8415337" cy="135890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638" y="2898775"/>
            <a:ext cx="8415337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A1B6B-0D91-403F-9A4B-29BFEE3FCCAE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6D9FE-E504-4C43-9AA9-922EB0A8AF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1800" y="1727200"/>
            <a:ext cx="4422775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06975" y="1727200"/>
            <a:ext cx="4422775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F898F-7D6A-469C-84BA-E2A9F8678047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82289-DBC9-472D-9C3E-32CA435B4C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0638" cy="1139825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95300" y="1531938"/>
            <a:ext cx="4375150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95300" y="2170113"/>
            <a:ext cx="4375150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029200" y="1531938"/>
            <a:ext cx="437673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029200" y="2170113"/>
            <a:ext cx="437673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49A64-2D8A-4276-BE33-5ADBDA1CDE3E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31EFB-C6BD-4CEA-8106-47EF09D64F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91B61-018D-4422-9B1B-58AFAA57666C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F8ACD-5908-456F-B108-1BB2DBFE15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1F1B3-6B62-4B28-8D44-622C4D503E09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5113-0FC4-47E0-8E73-2F6E3D9508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1830A-21A2-48E3-8419-BD2E93A8841E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2084C-761E-4DE9-98F2-9A96B22A6F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70325" y="273050"/>
            <a:ext cx="5535613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95300" y="1431925"/>
            <a:ext cx="3257550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F69BC-9291-48B3-8BCD-3EA303B6F371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7D0E6-85BA-4387-A09E-A828217848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39925" y="4787900"/>
            <a:ext cx="5942013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39925" y="611188"/>
            <a:ext cx="5942013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39925" y="5353050"/>
            <a:ext cx="5942013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01DCD-D39D-4477-ABD1-E4A87D879462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9BDFF-6E1A-4B56-B421-81CCAD1B96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21411-F4ED-4EE5-ADAD-453EC043EA2E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9BF9B-2862-4E9D-A5FC-47900A1037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180263" y="449263"/>
            <a:ext cx="2249487" cy="5595937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31800" y="449263"/>
            <a:ext cx="6596063" cy="559593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79F75-4F24-44AD-BACB-2B3791B4688C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899ED-AFF1-40A8-A4D0-570C15EB6A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Otsikko, teksti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0" y="449263"/>
            <a:ext cx="7110413" cy="92075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31800" y="1727200"/>
            <a:ext cx="4422775" cy="4318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Kaavion paikkamerkki 3"/>
          <p:cNvSpPr>
            <a:spLocks noGrp="1"/>
          </p:cNvSpPr>
          <p:nvPr>
            <p:ph type="chart" sz="half" idx="2"/>
          </p:nvPr>
        </p:nvSpPr>
        <p:spPr>
          <a:xfrm>
            <a:off x="5006975" y="1727200"/>
            <a:ext cx="4422775" cy="4318000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6777-46C0-43E0-A1C1-525A0A3251BA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1E111-5FD1-4062-BB61-F31B891988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0" y="449263"/>
            <a:ext cx="7110413" cy="92075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31800" y="1727200"/>
            <a:ext cx="4422775" cy="4318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06975" y="1727200"/>
            <a:ext cx="4422775" cy="4318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325A4-5E98-4358-B679-85C31834FFA1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CF035-5DEF-4086-BC64-71C84470FB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841CF-5E2D-4A4A-9053-10FB9BC9368B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EF8A2-E095-4A3D-B3C0-CDE45A4B94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70325" y="273050"/>
            <a:ext cx="5535613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95300" y="1431925"/>
            <a:ext cx="3257550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FFDA-EA24-49A8-841A-DED414465683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4B0B4-0D63-45FF-939E-571219B84D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39925" y="4787900"/>
            <a:ext cx="5942013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39925" y="611188"/>
            <a:ext cx="5942013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39925" y="5353050"/>
            <a:ext cx="5942013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523FC-E778-498D-8A31-30296800C048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E6964-5D45-4846-9C77-F290EA3CA3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1AA1A-D46C-4500-85EE-4D71A9C18B23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967C9-3BE7-435C-B76D-298785EB84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370638" y="449263"/>
            <a:ext cx="1978025" cy="5595937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31800" y="449263"/>
            <a:ext cx="5786438" cy="559593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EE2AC-E3A4-42AB-AD3D-BD8A68CF05C2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BDFC0-1261-495E-BA5C-C8188A388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42950" y="2125663"/>
            <a:ext cx="8415338" cy="146526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85900" y="3876675"/>
            <a:ext cx="6929438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D8B30-4C57-473B-AF3A-B35610F53795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B3AA6-5819-4A2C-86CD-4C147B72C7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5129-9D71-4784-81AA-D0DF9B53C35A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E40D1-CD13-4E71-8E83-6A645749BD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638" y="4395788"/>
            <a:ext cx="8415337" cy="135890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638" y="2898775"/>
            <a:ext cx="8415337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7E52F-2E32-4B33-AD04-3CEE41C63EC8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E4261-CA34-4B99-B5E7-FC97AA324A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1800" y="1727200"/>
            <a:ext cx="4422775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06975" y="1727200"/>
            <a:ext cx="4422775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BB3A7-634C-4AB2-B5C3-7885154C670C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EDDC6-519F-4C97-99F7-8F3CF8B68B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0638" cy="1139825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95300" y="1531938"/>
            <a:ext cx="4375150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95300" y="2170113"/>
            <a:ext cx="4375150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029200" y="1531938"/>
            <a:ext cx="437673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029200" y="2170113"/>
            <a:ext cx="437673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A5898-3B25-4F40-A7F6-61A067E061B4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15A39-98A4-4CF8-9D88-C936C34CEF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9B12A-93F8-4A25-AC24-E807186D8D79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B503F-073A-4125-9913-853165DC5A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6D73D-62F1-43FC-8288-3D5D859EE5F5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EF0CA-5086-448B-88B9-C4637131DC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638" y="4395788"/>
            <a:ext cx="8415337" cy="135890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638" y="2898775"/>
            <a:ext cx="8415337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70325" y="273050"/>
            <a:ext cx="5535613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95300" y="1431925"/>
            <a:ext cx="3257550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B3F14-5609-4FD6-AEED-EDB41E1F5952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96D4E-4DDE-48E5-B21F-66D6A21A43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39925" y="4787900"/>
            <a:ext cx="5942013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39925" y="611188"/>
            <a:ext cx="5942013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39925" y="5353050"/>
            <a:ext cx="5942013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928E0-6CA7-465A-9461-61C4E4544B06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4D156-3E79-4D13-A864-64F4CE5CF0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7E1E5-C9E2-4737-88AC-1A3EBB4C13FD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EEA8A-DAF2-4DF2-80FC-6A2E73BC73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180263" y="449263"/>
            <a:ext cx="2249487" cy="5595937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31800" y="449263"/>
            <a:ext cx="6596063" cy="559593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BD615-F1C7-48D9-ADAA-03EE9DF4D54C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F1AF7-384A-4482-81D7-509FB19DDA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Otsikko, teksti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0" y="449263"/>
            <a:ext cx="7110413" cy="92075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31800" y="1727200"/>
            <a:ext cx="4422775" cy="4318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Kaavion paikkamerkki 3"/>
          <p:cNvSpPr>
            <a:spLocks noGrp="1"/>
          </p:cNvSpPr>
          <p:nvPr>
            <p:ph type="chart" sz="half" idx="2"/>
          </p:nvPr>
        </p:nvSpPr>
        <p:spPr>
          <a:xfrm>
            <a:off x="5006975" y="1727200"/>
            <a:ext cx="4422775" cy="4318000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FB39A-680B-4432-A6B4-6CF5C724F36D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10A56-4B0F-4CAD-8DE8-2F4D52D3B8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0" y="449263"/>
            <a:ext cx="7110413" cy="92075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31800" y="1727200"/>
            <a:ext cx="4422775" cy="4318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06975" y="1727200"/>
            <a:ext cx="4422775" cy="4318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2D234-0A79-4DBC-90DC-87D089682C49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EACAA-4D6A-446B-8B02-1BDED4F00B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42950" y="2125663"/>
            <a:ext cx="8415338" cy="146526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85900" y="3876675"/>
            <a:ext cx="6929438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638" y="4395788"/>
            <a:ext cx="8415337" cy="135890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638" y="2898775"/>
            <a:ext cx="8415337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1800" y="5508625"/>
            <a:ext cx="4432300" cy="900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16500" y="5508625"/>
            <a:ext cx="4433888" cy="900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1800" y="5508625"/>
            <a:ext cx="4432300" cy="900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16500" y="5508625"/>
            <a:ext cx="4433888" cy="900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0638" cy="1139825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95300" y="1531938"/>
            <a:ext cx="4375150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95300" y="2170113"/>
            <a:ext cx="4375150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029200" y="1531938"/>
            <a:ext cx="437673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029200" y="2170113"/>
            <a:ext cx="437673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70325" y="273050"/>
            <a:ext cx="5535613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95300" y="1431925"/>
            <a:ext cx="3257550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39925" y="4787900"/>
            <a:ext cx="5942013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39925" y="611188"/>
            <a:ext cx="5942013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39925" y="5353050"/>
            <a:ext cx="5942013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196138" y="449263"/>
            <a:ext cx="2254250" cy="595947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31800" y="449263"/>
            <a:ext cx="6611938" cy="595947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42950" y="2125663"/>
            <a:ext cx="8415338" cy="146526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85900" y="3876675"/>
            <a:ext cx="6929438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78F7E-D4DE-41A1-A7EE-AD4916B470E2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5719D-A8E7-4E4C-A45C-49C47005B9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F0A36-3D6F-452B-93C8-E621B6B0B2DA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8B63D-2BFB-48FD-AE51-E47684FD78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638" y="4395788"/>
            <a:ext cx="8415337" cy="135890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638" y="2898775"/>
            <a:ext cx="8415337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2AB14-AAE0-4AAD-B1F3-3D8DC461C975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8D4BA-BFAE-4D26-99DD-A3B53A3171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0638" cy="1139825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95300" y="1531938"/>
            <a:ext cx="4375150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95300" y="2170113"/>
            <a:ext cx="4375150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029200" y="1531938"/>
            <a:ext cx="437673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029200" y="2170113"/>
            <a:ext cx="437673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1800" y="1727200"/>
            <a:ext cx="3881438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465638" y="1727200"/>
            <a:ext cx="3883025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85917-CE3C-4C68-9267-D65FACC4BCF2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AB812-9561-4EB9-90B2-CEA496709B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0638" cy="1139825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95300" y="1531938"/>
            <a:ext cx="4375150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95300" y="2170113"/>
            <a:ext cx="4375150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029200" y="1531938"/>
            <a:ext cx="437673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029200" y="2170113"/>
            <a:ext cx="437673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F60E6-5029-416B-92F7-37677DD423F3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1927E-69F2-4555-9120-A4DDF5FCB7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01C82-9604-432C-A75F-25EE3DDA6E9E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2A5B0-0937-4C7F-9C15-1E4774CDFD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22F89-D2BA-4D53-9E48-618014F3498B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73865-F253-4F09-84A0-6BAA6CE7E7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70325" y="273050"/>
            <a:ext cx="5535613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95300" y="1431925"/>
            <a:ext cx="3257550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4F892-4CFE-4200-9B14-83C8CA3056F3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B55AA-1852-4E02-BD5B-3AEDE9A060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39925" y="4787900"/>
            <a:ext cx="5942013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39925" y="611188"/>
            <a:ext cx="5942013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39925" y="5353050"/>
            <a:ext cx="5942013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E444F-9DB5-4B17-91CA-4C87126E613E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1F421-A187-43B8-938B-129B88578A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DDB3C-6F7C-4084-8C3F-E815DD5D4412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D5C9B-E4DD-4244-AA91-46E1629E66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370638" y="449263"/>
            <a:ext cx="1978025" cy="5595937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31800" y="449263"/>
            <a:ext cx="5786438" cy="559593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0E929-B306-404D-98DE-FA5A49654C4A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B5284-5998-410B-B878-C0D6A0902C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42950" y="2125663"/>
            <a:ext cx="8415338" cy="146526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85900" y="3876675"/>
            <a:ext cx="6929438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8B731-BA09-4F17-BB71-7838C67BF8A3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555B9-F4E2-491E-810E-028DC74AB2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A6EC7-E466-4E0F-8EEF-A07B6413F7AB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E5454-3873-4185-8638-3A575F55CE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638" y="4395788"/>
            <a:ext cx="8415337" cy="135890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638" y="2898775"/>
            <a:ext cx="8415337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E2EC0-1712-488B-AE6C-664D9F9C5A02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687A5-B415-43B3-9501-08933BE048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1800" y="1727200"/>
            <a:ext cx="4422775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06975" y="1727200"/>
            <a:ext cx="4422775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DAE0B-E485-4619-A329-5A5D68C3AC3F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B4BD0-5C21-4124-8FB7-7BF54FF206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0638" cy="1139825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95300" y="1531938"/>
            <a:ext cx="4375150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95300" y="2170113"/>
            <a:ext cx="4375150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029200" y="1531938"/>
            <a:ext cx="437673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029200" y="2170113"/>
            <a:ext cx="437673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0D61D-B29D-4091-B31F-EE95A70DF47F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9B47D-AB13-438C-AE15-E5CAFBEA48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069AC-D14A-442E-80E3-9DC12D969BD3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44F3C-9132-4329-B15F-A56B063AC8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94F94-A133-4840-AAD3-C1EC39E3D0F8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F5D93-E93B-429B-8BD5-BB979A7C3D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70325" y="273050"/>
            <a:ext cx="5535613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95300" y="1431925"/>
            <a:ext cx="3257550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23D5C-D757-40F2-A399-F0EF1AB2E1F0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867B3-EDB7-4062-8940-E7AE7AA31C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39925" y="4787900"/>
            <a:ext cx="5942013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39925" y="611188"/>
            <a:ext cx="5942013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39925" y="5353050"/>
            <a:ext cx="5942013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4565C-3367-4503-8352-780DBCF1746A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B0557-343F-48C0-8F36-A77481B5B1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31500-8E37-47F6-A183-389D07A6EF47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C7FE2-ACE9-417A-B7BF-77BC50B723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180263" y="449263"/>
            <a:ext cx="2249487" cy="5595937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31800" y="449263"/>
            <a:ext cx="6596063" cy="559593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D9C55-4B7D-4BE4-B3D5-1F1F6696312D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F9D47-6BD6-4F0D-8D49-97F590FAB7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Otsikko, teksti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0" y="449263"/>
            <a:ext cx="7110413" cy="92075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31800" y="1727200"/>
            <a:ext cx="4422775" cy="4318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Kaavion paikkamerkki 3"/>
          <p:cNvSpPr>
            <a:spLocks noGrp="1"/>
          </p:cNvSpPr>
          <p:nvPr>
            <p:ph type="chart" sz="half" idx="2"/>
          </p:nvPr>
        </p:nvSpPr>
        <p:spPr>
          <a:xfrm>
            <a:off x="5006975" y="1727200"/>
            <a:ext cx="4422775" cy="4318000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13465-D2B7-4C29-82B5-FFEF203C812B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8A1D3-78BF-4942-A49D-69292E1CD9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0" y="449263"/>
            <a:ext cx="7110413" cy="92075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31800" y="1727200"/>
            <a:ext cx="4422775" cy="4318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06975" y="1727200"/>
            <a:ext cx="4422775" cy="4318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5825B-8880-4C12-B6A2-739E6CA23778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F0F32-139B-46DD-AC61-B6DA18F175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42950" y="2125663"/>
            <a:ext cx="8415338" cy="146526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85900" y="3876675"/>
            <a:ext cx="6929438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638" y="4395788"/>
            <a:ext cx="8415337" cy="135890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638" y="2898775"/>
            <a:ext cx="8415337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1800" y="5508625"/>
            <a:ext cx="4432300" cy="900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16500" y="5508625"/>
            <a:ext cx="4433888" cy="900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0638" cy="1139825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95300" y="1531938"/>
            <a:ext cx="4375150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95300" y="2170113"/>
            <a:ext cx="4375150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029200" y="1531938"/>
            <a:ext cx="437673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029200" y="2170113"/>
            <a:ext cx="437673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70325" y="273050"/>
            <a:ext cx="5535613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95300" y="1431925"/>
            <a:ext cx="3257550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39925" y="4787900"/>
            <a:ext cx="5942013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39925" y="611188"/>
            <a:ext cx="5942013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39925" y="5353050"/>
            <a:ext cx="5942013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70325" y="273050"/>
            <a:ext cx="5535613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95300" y="1431925"/>
            <a:ext cx="3257550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196138" y="449263"/>
            <a:ext cx="2254250" cy="595947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31800" y="449263"/>
            <a:ext cx="6611938" cy="595947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42950" y="2125663"/>
            <a:ext cx="8415338" cy="146526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85900" y="3876675"/>
            <a:ext cx="6929438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48F3A-8567-4526-9D85-8D875D189D17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68D37-4AA9-40F5-AA13-AEEFCB0339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0FA3A-24CB-436C-A51D-C26024EB1582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69C0-F0CB-47EB-9BEF-E0F2ECC78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638" y="4395788"/>
            <a:ext cx="8415337" cy="135890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638" y="2898775"/>
            <a:ext cx="8415337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94E36-D627-4443-8E3C-F98AF0FDB613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676BF-3013-4637-8CA7-1C91353793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1800" y="1727200"/>
            <a:ext cx="3881438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465638" y="1727200"/>
            <a:ext cx="3883025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85BD0-FAC8-4A78-B77F-BFD54A67D973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7505-A5A1-4801-863D-9EB5794678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0638" cy="1139825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95300" y="1531938"/>
            <a:ext cx="4375150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95300" y="2170113"/>
            <a:ext cx="4375150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029200" y="1531938"/>
            <a:ext cx="437673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029200" y="2170113"/>
            <a:ext cx="437673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595A0-42A4-48C2-A845-D237995C6780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F16C4-11E2-4D49-8651-E7CB187932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BBE61-C17A-4DFA-857D-0337C7CAD7BB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D8051-E9BA-4EED-BE61-DFEB5B9CA7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92DA8-86C8-42D5-93DC-9049DF45EC99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5BAFF-6756-4FFE-ABBF-91E466084D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70325" y="273050"/>
            <a:ext cx="5535613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95300" y="1431925"/>
            <a:ext cx="3257550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FE7FD-0EE0-4B69-9BEC-E20A155C279F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B1D61-A82A-4807-A338-FD29D47063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39925" y="4787900"/>
            <a:ext cx="5942013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39925" y="611188"/>
            <a:ext cx="5942013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39925" y="5353050"/>
            <a:ext cx="5942013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39925" y="4787900"/>
            <a:ext cx="5942013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39925" y="611188"/>
            <a:ext cx="5942013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39925" y="5353050"/>
            <a:ext cx="5942013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AB272-E9D0-405E-B67C-7CFB4E6905B4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1ABBE-EACC-4342-A7E3-9BEDF204E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5AA6F-4DC6-4F8E-B924-15FF9321F451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17D37-F612-44ED-B168-0E8384F4A6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370638" y="449263"/>
            <a:ext cx="1978025" cy="5595937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31800" y="449263"/>
            <a:ext cx="5786438" cy="559593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1B84B-5F33-432D-8A94-C144EE2DE48E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5426E-F50C-40A2-9473-A2A423BCF3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42950" y="2125663"/>
            <a:ext cx="8415338" cy="146526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85900" y="3876675"/>
            <a:ext cx="6929438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D6E36-BB3A-4796-9653-1C0B47A06F02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52B8E-705B-4CB2-8B6A-02DECD0EAB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CCDC8-ED00-44DE-8B0D-CE75550F5AD8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54236-4310-436E-8FFC-6E1122CC9E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638" y="4395788"/>
            <a:ext cx="8415337" cy="135890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638" y="2898775"/>
            <a:ext cx="8415337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3E72E-9D51-4E3A-824E-AA048ED92DC6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E2791-9036-4156-B015-BAEEF5F5B2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1800" y="1727200"/>
            <a:ext cx="4422775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06975" y="1727200"/>
            <a:ext cx="4422775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912A0-4CEC-482C-9101-04E33C4D8FC6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A9441-BA65-41FF-8DB7-ECB72F5F3D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0638" cy="1139825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95300" y="1531938"/>
            <a:ext cx="4375150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95300" y="2170113"/>
            <a:ext cx="4375150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029200" y="1531938"/>
            <a:ext cx="437673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029200" y="2170113"/>
            <a:ext cx="437673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48CD2-2572-4FD8-936B-BDEC2B4E4641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98E25-0495-41EB-B9BF-BA3F0FBD66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F6F98-6A37-46BB-A07A-51E675158B4F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5E574-0554-4984-A220-111481C919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99071-7258-4D18-9B83-B273C7A5AB89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7F483-82CD-4204-B0FC-3C5BFEDB69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5" name="Freeform 13"/>
          <p:cNvSpPr>
            <a:spLocks/>
          </p:cNvSpPr>
          <p:nvPr/>
        </p:nvSpPr>
        <p:spPr bwMode="auto">
          <a:xfrm>
            <a:off x="0" y="0"/>
            <a:ext cx="9901238" cy="2160588"/>
          </a:xfrm>
          <a:custGeom>
            <a:avLst/>
            <a:gdLst/>
            <a:ahLst/>
            <a:cxnLst>
              <a:cxn ang="0">
                <a:pos x="6237" y="1361"/>
              </a:cxn>
              <a:cxn ang="0">
                <a:pos x="6237" y="0"/>
              </a:cxn>
              <a:cxn ang="0">
                <a:pos x="0" y="0"/>
              </a:cxn>
              <a:cxn ang="0">
                <a:pos x="0" y="1089"/>
              </a:cxn>
              <a:cxn ang="0">
                <a:pos x="5080" y="1089"/>
              </a:cxn>
              <a:cxn ang="0">
                <a:pos x="5248" y="1160"/>
              </a:cxn>
              <a:cxn ang="0">
                <a:pos x="5559" y="1361"/>
              </a:cxn>
              <a:cxn ang="0">
                <a:pos x="6237" y="1361"/>
              </a:cxn>
            </a:cxnLst>
            <a:rect l="0" t="0" r="r" b="b"/>
            <a:pathLst>
              <a:path w="6237" h="1361">
                <a:moveTo>
                  <a:pt x="6237" y="1361"/>
                </a:moveTo>
                <a:lnTo>
                  <a:pt x="6237" y="0"/>
                </a:lnTo>
                <a:lnTo>
                  <a:pt x="0" y="0"/>
                </a:lnTo>
                <a:lnTo>
                  <a:pt x="0" y="1089"/>
                </a:lnTo>
                <a:cubicBezTo>
                  <a:pt x="0" y="1089"/>
                  <a:pt x="4205" y="1077"/>
                  <a:pt x="5080" y="1089"/>
                </a:cubicBezTo>
                <a:cubicBezTo>
                  <a:pt x="5140" y="1094"/>
                  <a:pt x="5145" y="1092"/>
                  <a:pt x="5248" y="1160"/>
                </a:cubicBezTo>
                <a:cubicBezTo>
                  <a:pt x="5351" y="1228"/>
                  <a:pt x="5400" y="1336"/>
                  <a:pt x="5559" y="1361"/>
                </a:cubicBezTo>
                <a:cubicBezTo>
                  <a:pt x="5898" y="1361"/>
                  <a:pt x="6237" y="1361"/>
                  <a:pt x="6237" y="1361"/>
                </a:cubicBezTo>
                <a:close/>
              </a:path>
            </a:pathLst>
          </a:custGeom>
          <a:solidFill>
            <a:schemeClr val="accent2"/>
          </a:solidFill>
          <a:ln w="3175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49263"/>
            <a:ext cx="9018588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5508625"/>
            <a:ext cx="9018588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>
            <a:off x="34925" y="5253038"/>
            <a:ext cx="9901238" cy="0"/>
          </a:xfrm>
          <a:prstGeom prst="line">
            <a:avLst/>
          </a:prstGeom>
          <a:noFill/>
          <a:ln w="38100" cap="rnd">
            <a:solidFill>
              <a:srgbClr val="A5A39E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9pPr>
    </p:titleStyle>
    <p:bodyStyle>
      <a:lvl1pPr marL="342900" indent="-342900" algn="ctr" rtl="0" eaLnBrk="0" fontAlgn="base" hangingPunct="0">
        <a:lnSpc>
          <a:spcPct val="111000"/>
        </a:lnSpc>
        <a:spcBef>
          <a:spcPct val="0"/>
        </a:spcBef>
        <a:spcAft>
          <a:spcPct val="0"/>
        </a:spcAft>
        <a:buClr>
          <a:schemeClr val="accent2"/>
        </a:buClr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44500" indent="127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>
          <a:solidFill>
            <a:schemeClr val="tx1"/>
          </a:solidFill>
          <a:latin typeface="+mn-lt"/>
        </a:defRPr>
      </a:lvl2pPr>
      <a:lvl3pPr marL="896938" indent="174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3pPr>
      <a:lvl4pPr marL="1339850" indent="31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4pPr>
      <a:lvl5pPr marL="1793875" indent="349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5pPr>
      <a:lvl6pPr marL="2251075" algn="l" rtl="0" fontAlgn="base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6pPr>
      <a:lvl7pPr marL="2708275" algn="l" rtl="0" fontAlgn="base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7pPr>
      <a:lvl8pPr marL="3165475" algn="l" rtl="0" fontAlgn="base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8pPr>
      <a:lvl9pPr marL="3622675" algn="l" rtl="0" fontAlgn="base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Freeform 2"/>
          <p:cNvSpPr>
            <a:spLocks/>
          </p:cNvSpPr>
          <p:nvPr userDrawn="1"/>
        </p:nvSpPr>
        <p:spPr bwMode="auto">
          <a:xfrm>
            <a:off x="0" y="0"/>
            <a:ext cx="9901238" cy="2160588"/>
          </a:xfrm>
          <a:custGeom>
            <a:avLst/>
            <a:gdLst/>
            <a:ahLst/>
            <a:cxnLst>
              <a:cxn ang="0">
                <a:pos x="6237" y="1361"/>
              </a:cxn>
              <a:cxn ang="0">
                <a:pos x="6237" y="0"/>
              </a:cxn>
              <a:cxn ang="0">
                <a:pos x="0" y="0"/>
              </a:cxn>
              <a:cxn ang="0">
                <a:pos x="0" y="1089"/>
              </a:cxn>
              <a:cxn ang="0">
                <a:pos x="5080" y="1089"/>
              </a:cxn>
              <a:cxn ang="0">
                <a:pos x="5248" y="1160"/>
              </a:cxn>
              <a:cxn ang="0">
                <a:pos x="5559" y="1361"/>
              </a:cxn>
              <a:cxn ang="0">
                <a:pos x="6237" y="1361"/>
              </a:cxn>
            </a:cxnLst>
            <a:rect l="0" t="0" r="r" b="b"/>
            <a:pathLst>
              <a:path w="6237" h="1361">
                <a:moveTo>
                  <a:pt x="6237" y="1361"/>
                </a:moveTo>
                <a:lnTo>
                  <a:pt x="6237" y="0"/>
                </a:lnTo>
                <a:lnTo>
                  <a:pt x="0" y="0"/>
                </a:lnTo>
                <a:lnTo>
                  <a:pt x="0" y="1089"/>
                </a:lnTo>
                <a:cubicBezTo>
                  <a:pt x="0" y="1089"/>
                  <a:pt x="4205" y="1077"/>
                  <a:pt x="5080" y="1089"/>
                </a:cubicBezTo>
                <a:cubicBezTo>
                  <a:pt x="5140" y="1094"/>
                  <a:pt x="5145" y="1092"/>
                  <a:pt x="5248" y="1160"/>
                </a:cubicBezTo>
                <a:cubicBezTo>
                  <a:pt x="5351" y="1228"/>
                  <a:pt x="5400" y="1336"/>
                  <a:pt x="5559" y="1361"/>
                </a:cubicBezTo>
                <a:cubicBezTo>
                  <a:pt x="5898" y="1361"/>
                  <a:pt x="6237" y="1361"/>
                  <a:pt x="6237" y="1361"/>
                </a:cubicBezTo>
                <a:close/>
              </a:path>
            </a:pathLst>
          </a:custGeom>
          <a:solidFill>
            <a:schemeClr val="accent2"/>
          </a:solidFill>
          <a:ln w="3175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49263"/>
            <a:ext cx="9018588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5508625"/>
            <a:ext cx="9018588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97637" name="Line 5"/>
          <p:cNvSpPr>
            <a:spLocks noChangeShapeType="1"/>
          </p:cNvSpPr>
          <p:nvPr/>
        </p:nvSpPr>
        <p:spPr bwMode="auto">
          <a:xfrm>
            <a:off x="34925" y="5253038"/>
            <a:ext cx="9901238" cy="0"/>
          </a:xfrm>
          <a:prstGeom prst="line">
            <a:avLst/>
          </a:prstGeom>
          <a:noFill/>
          <a:ln w="38100" cap="rnd">
            <a:solidFill>
              <a:srgbClr val="A5A39E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9pPr>
    </p:titleStyle>
    <p:bodyStyle>
      <a:lvl1pPr marL="342900" indent="-342900" algn="ctr" rtl="0" eaLnBrk="0" fontAlgn="base" hangingPunct="0">
        <a:lnSpc>
          <a:spcPct val="111000"/>
        </a:lnSpc>
        <a:spcBef>
          <a:spcPct val="0"/>
        </a:spcBef>
        <a:spcAft>
          <a:spcPct val="0"/>
        </a:spcAft>
        <a:buClr>
          <a:schemeClr val="accent2"/>
        </a:buClr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44500" indent="127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>
          <a:solidFill>
            <a:schemeClr val="tx1"/>
          </a:solidFill>
          <a:latin typeface="+mn-lt"/>
        </a:defRPr>
      </a:lvl2pPr>
      <a:lvl3pPr marL="896938" indent="174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3pPr>
      <a:lvl4pPr marL="1339850" indent="31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4pPr>
      <a:lvl5pPr marL="1793875" indent="349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5pPr>
      <a:lvl6pPr marL="2251075" algn="l" rtl="0" fontAlgn="base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6pPr>
      <a:lvl7pPr marL="2708275" algn="l" rtl="0" fontAlgn="base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7pPr>
      <a:lvl8pPr marL="3165475" algn="l" rtl="0" fontAlgn="base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8pPr>
      <a:lvl9pPr marL="3622675" algn="l" rtl="0" fontAlgn="base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-3175" y="6189663"/>
            <a:ext cx="9906000" cy="673100"/>
            <a:chOff x="-2" y="3899"/>
            <a:chExt cx="6240" cy="424"/>
          </a:xfrm>
        </p:grpSpPr>
        <p:sp>
          <p:nvSpPr>
            <p:cNvPr id="200707" name="Freeform 3"/>
            <p:cNvSpPr>
              <a:spLocks/>
            </p:cNvSpPr>
            <p:nvPr userDrawn="1"/>
          </p:nvSpPr>
          <p:spPr bwMode="auto">
            <a:xfrm>
              <a:off x="-2" y="3899"/>
              <a:ext cx="1002" cy="424"/>
            </a:xfrm>
            <a:custGeom>
              <a:avLst/>
              <a:gdLst/>
              <a:ahLst/>
              <a:cxnLst>
                <a:cxn ang="0">
                  <a:pos x="4" y="410"/>
                </a:cxn>
                <a:cxn ang="0">
                  <a:pos x="1002" y="410"/>
                </a:cxn>
                <a:cxn ang="0">
                  <a:pos x="816" y="74"/>
                </a:cxn>
                <a:cxn ang="0">
                  <a:pos x="709" y="4"/>
                </a:cxn>
                <a:cxn ang="0">
                  <a:pos x="600" y="22"/>
                </a:cxn>
                <a:cxn ang="0">
                  <a:pos x="505" y="55"/>
                </a:cxn>
                <a:cxn ang="0">
                  <a:pos x="2" y="227"/>
                </a:cxn>
                <a:cxn ang="0">
                  <a:pos x="4" y="410"/>
                </a:cxn>
              </a:cxnLst>
              <a:rect l="0" t="0" r="r" b="b"/>
              <a:pathLst>
                <a:path w="1002" h="424">
                  <a:moveTo>
                    <a:pt x="4" y="410"/>
                  </a:moveTo>
                  <a:lnTo>
                    <a:pt x="1002" y="410"/>
                  </a:lnTo>
                  <a:cubicBezTo>
                    <a:pt x="1002" y="410"/>
                    <a:pt x="851" y="120"/>
                    <a:pt x="816" y="74"/>
                  </a:cubicBezTo>
                  <a:cubicBezTo>
                    <a:pt x="781" y="28"/>
                    <a:pt x="739" y="8"/>
                    <a:pt x="709" y="4"/>
                  </a:cubicBezTo>
                  <a:cubicBezTo>
                    <a:pt x="679" y="0"/>
                    <a:pt x="642" y="8"/>
                    <a:pt x="600" y="22"/>
                  </a:cubicBezTo>
                  <a:cubicBezTo>
                    <a:pt x="558" y="36"/>
                    <a:pt x="605" y="21"/>
                    <a:pt x="505" y="55"/>
                  </a:cubicBezTo>
                  <a:cubicBezTo>
                    <a:pt x="405" y="89"/>
                    <a:pt x="195" y="161"/>
                    <a:pt x="2" y="227"/>
                  </a:cubicBezTo>
                  <a:cubicBezTo>
                    <a:pt x="0" y="424"/>
                    <a:pt x="4" y="410"/>
                    <a:pt x="4" y="41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00708" name="Freeform 4"/>
            <p:cNvSpPr>
              <a:spLocks/>
            </p:cNvSpPr>
            <p:nvPr userDrawn="1"/>
          </p:nvSpPr>
          <p:spPr bwMode="auto">
            <a:xfrm>
              <a:off x="398" y="4115"/>
              <a:ext cx="5840" cy="195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5838" y="0"/>
                </a:cxn>
                <a:cxn ang="0">
                  <a:pos x="5838" y="195"/>
                </a:cxn>
                <a:cxn ang="0">
                  <a:pos x="0" y="195"/>
                </a:cxn>
                <a:cxn ang="0">
                  <a:pos x="95" y="54"/>
                </a:cxn>
                <a:cxn ang="0">
                  <a:pos x="158" y="10"/>
                </a:cxn>
                <a:cxn ang="0">
                  <a:pos x="204" y="0"/>
                </a:cxn>
              </a:cxnLst>
              <a:rect l="0" t="0" r="r" b="b"/>
              <a:pathLst>
                <a:path w="5838" h="195">
                  <a:moveTo>
                    <a:pt x="204" y="0"/>
                  </a:moveTo>
                  <a:cubicBezTo>
                    <a:pt x="3021" y="0"/>
                    <a:pt x="5838" y="0"/>
                    <a:pt x="5838" y="0"/>
                  </a:cubicBezTo>
                  <a:lnTo>
                    <a:pt x="5838" y="195"/>
                  </a:lnTo>
                  <a:lnTo>
                    <a:pt x="0" y="195"/>
                  </a:lnTo>
                  <a:lnTo>
                    <a:pt x="95" y="54"/>
                  </a:lnTo>
                  <a:cubicBezTo>
                    <a:pt x="121" y="23"/>
                    <a:pt x="140" y="19"/>
                    <a:pt x="158" y="10"/>
                  </a:cubicBezTo>
                  <a:cubicBezTo>
                    <a:pt x="176" y="1"/>
                    <a:pt x="195" y="2"/>
                    <a:pt x="20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</p:grpSp>
      <p:sp>
        <p:nvSpPr>
          <p:cNvPr id="1126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49263"/>
            <a:ext cx="711041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727200"/>
            <a:ext cx="7916863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07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5525" y="6588125"/>
            <a:ext cx="10080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EF1AF11-3404-4F27-B3E7-CB4CC2B585E6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2007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78050" y="6588125"/>
            <a:ext cx="5545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2007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0388" y="6588125"/>
            <a:ext cx="433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F7E7661-B75F-4C9A-8850-94A385D85F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0714" name="Line 10"/>
          <p:cNvSpPr>
            <a:spLocks noChangeShapeType="1"/>
          </p:cNvSpPr>
          <p:nvPr/>
        </p:nvSpPr>
        <p:spPr bwMode="auto">
          <a:xfrm>
            <a:off x="34925" y="1438275"/>
            <a:ext cx="9901238" cy="0"/>
          </a:xfrm>
          <a:prstGeom prst="line">
            <a:avLst/>
          </a:prstGeom>
          <a:noFill/>
          <a:ln w="38100" cap="rnd">
            <a:solidFill>
              <a:srgbClr val="A5A39E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  <p:pic>
        <p:nvPicPr>
          <p:cNvPr id="11273" name="Picture 11" descr="TraFi_aviation_rgb_eng_h19mm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00975" y="323850"/>
            <a:ext cx="16303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40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-3175" y="6189663"/>
            <a:ext cx="9906000" cy="673100"/>
            <a:chOff x="-2" y="3899"/>
            <a:chExt cx="6240" cy="424"/>
          </a:xfrm>
        </p:grpSpPr>
        <p:sp>
          <p:nvSpPr>
            <p:cNvPr id="203779" name="Freeform 3"/>
            <p:cNvSpPr>
              <a:spLocks/>
            </p:cNvSpPr>
            <p:nvPr userDrawn="1"/>
          </p:nvSpPr>
          <p:spPr bwMode="auto">
            <a:xfrm>
              <a:off x="-2" y="3899"/>
              <a:ext cx="1002" cy="424"/>
            </a:xfrm>
            <a:custGeom>
              <a:avLst/>
              <a:gdLst/>
              <a:ahLst/>
              <a:cxnLst>
                <a:cxn ang="0">
                  <a:pos x="4" y="410"/>
                </a:cxn>
                <a:cxn ang="0">
                  <a:pos x="1002" y="410"/>
                </a:cxn>
                <a:cxn ang="0">
                  <a:pos x="816" y="74"/>
                </a:cxn>
                <a:cxn ang="0">
                  <a:pos x="709" y="4"/>
                </a:cxn>
                <a:cxn ang="0">
                  <a:pos x="600" y="22"/>
                </a:cxn>
                <a:cxn ang="0">
                  <a:pos x="505" y="55"/>
                </a:cxn>
                <a:cxn ang="0">
                  <a:pos x="2" y="227"/>
                </a:cxn>
                <a:cxn ang="0">
                  <a:pos x="4" y="410"/>
                </a:cxn>
              </a:cxnLst>
              <a:rect l="0" t="0" r="r" b="b"/>
              <a:pathLst>
                <a:path w="1002" h="424">
                  <a:moveTo>
                    <a:pt x="4" y="410"/>
                  </a:moveTo>
                  <a:lnTo>
                    <a:pt x="1002" y="410"/>
                  </a:lnTo>
                  <a:cubicBezTo>
                    <a:pt x="1002" y="410"/>
                    <a:pt x="851" y="120"/>
                    <a:pt x="816" y="74"/>
                  </a:cubicBezTo>
                  <a:cubicBezTo>
                    <a:pt x="781" y="28"/>
                    <a:pt x="739" y="8"/>
                    <a:pt x="709" y="4"/>
                  </a:cubicBezTo>
                  <a:cubicBezTo>
                    <a:pt x="679" y="0"/>
                    <a:pt x="642" y="8"/>
                    <a:pt x="600" y="22"/>
                  </a:cubicBezTo>
                  <a:cubicBezTo>
                    <a:pt x="558" y="36"/>
                    <a:pt x="605" y="21"/>
                    <a:pt x="505" y="55"/>
                  </a:cubicBezTo>
                  <a:cubicBezTo>
                    <a:pt x="405" y="89"/>
                    <a:pt x="195" y="161"/>
                    <a:pt x="2" y="227"/>
                  </a:cubicBezTo>
                  <a:cubicBezTo>
                    <a:pt x="0" y="424"/>
                    <a:pt x="4" y="410"/>
                    <a:pt x="4" y="41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03780" name="Freeform 4"/>
            <p:cNvSpPr>
              <a:spLocks/>
            </p:cNvSpPr>
            <p:nvPr userDrawn="1"/>
          </p:nvSpPr>
          <p:spPr bwMode="auto">
            <a:xfrm>
              <a:off x="398" y="4115"/>
              <a:ext cx="5840" cy="195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5838" y="0"/>
                </a:cxn>
                <a:cxn ang="0">
                  <a:pos x="5838" y="195"/>
                </a:cxn>
                <a:cxn ang="0">
                  <a:pos x="0" y="195"/>
                </a:cxn>
                <a:cxn ang="0">
                  <a:pos x="95" y="54"/>
                </a:cxn>
                <a:cxn ang="0">
                  <a:pos x="158" y="10"/>
                </a:cxn>
                <a:cxn ang="0">
                  <a:pos x="204" y="0"/>
                </a:cxn>
              </a:cxnLst>
              <a:rect l="0" t="0" r="r" b="b"/>
              <a:pathLst>
                <a:path w="5838" h="195">
                  <a:moveTo>
                    <a:pt x="204" y="0"/>
                  </a:moveTo>
                  <a:cubicBezTo>
                    <a:pt x="3021" y="0"/>
                    <a:pt x="5838" y="0"/>
                    <a:pt x="5838" y="0"/>
                  </a:cubicBezTo>
                  <a:lnTo>
                    <a:pt x="5838" y="195"/>
                  </a:lnTo>
                  <a:lnTo>
                    <a:pt x="0" y="195"/>
                  </a:lnTo>
                  <a:lnTo>
                    <a:pt x="95" y="54"/>
                  </a:lnTo>
                  <a:cubicBezTo>
                    <a:pt x="121" y="23"/>
                    <a:pt x="140" y="19"/>
                    <a:pt x="158" y="10"/>
                  </a:cubicBezTo>
                  <a:cubicBezTo>
                    <a:pt x="176" y="1"/>
                    <a:pt x="195" y="2"/>
                    <a:pt x="20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</p:grpSp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49263"/>
            <a:ext cx="711041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727200"/>
            <a:ext cx="899795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378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5525" y="6588125"/>
            <a:ext cx="10080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18A8A57-4B08-4D3B-A4A9-618031D7A1BF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20378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78050" y="6588125"/>
            <a:ext cx="5545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20378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0388" y="6588125"/>
            <a:ext cx="433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5070BBC-008A-4BDB-AF14-05C836E127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3786" name="Line 10"/>
          <p:cNvSpPr>
            <a:spLocks noChangeShapeType="1"/>
          </p:cNvSpPr>
          <p:nvPr/>
        </p:nvSpPr>
        <p:spPr bwMode="auto">
          <a:xfrm>
            <a:off x="34925" y="1438275"/>
            <a:ext cx="9901238" cy="0"/>
          </a:xfrm>
          <a:prstGeom prst="line">
            <a:avLst/>
          </a:prstGeom>
          <a:noFill/>
          <a:ln w="38100" cap="rnd">
            <a:solidFill>
              <a:srgbClr val="A5A39E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  <p:pic>
        <p:nvPicPr>
          <p:cNvPr id="12297" name="Picture 11" descr="TraFi_aviation_rgb_eng_h19mm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00975" y="323850"/>
            <a:ext cx="16303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  <p:sldLayoutId id="2147484157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40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Freeform 2"/>
          <p:cNvSpPr>
            <a:spLocks/>
          </p:cNvSpPr>
          <p:nvPr userDrawn="1"/>
        </p:nvSpPr>
        <p:spPr bwMode="auto">
          <a:xfrm>
            <a:off x="0" y="0"/>
            <a:ext cx="9901238" cy="2160588"/>
          </a:xfrm>
          <a:custGeom>
            <a:avLst/>
            <a:gdLst/>
            <a:ahLst/>
            <a:cxnLst>
              <a:cxn ang="0">
                <a:pos x="6237" y="1361"/>
              </a:cxn>
              <a:cxn ang="0">
                <a:pos x="6237" y="0"/>
              </a:cxn>
              <a:cxn ang="0">
                <a:pos x="0" y="0"/>
              </a:cxn>
              <a:cxn ang="0">
                <a:pos x="0" y="1089"/>
              </a:cxn>
              <a:cxn ang="0">
                <a:pos x="5080" y="1089"/>
              </a:cxn>
              <a:cxn ang="0">
                <a:pos x="5248" y="1160"/>
              </a:cxn>
              <a:cxn ang="0">
                <a:pos x="5559" y="1361"/>
              </a:cxn>
              <a:cxn ang="0">
                <a:pos x="6237" y="1361"/>
              </a:cxn>
            </a:cxnLst>
            <a:rect l="0" t="0" r="r" b="b"/>
            <a:pathLst>
              <a:path w="6237" h="1361">
                <a:moveTo>
                  <a:pt x="6237" y="1361"/>
                </a:moveTo>
                <a:lnTo>
                  <a:pt x="6237" y="0"/>
                </a:lnTo>
                <a:lnTo>
                  <a:pt x="0" y="0"/>
                </a:lnTo>
                <a:lnTo>
                  <a:pt x="0" y="1089"/>
                </a:lnTo>
                <a:cubicBezTo>
                  <a:pt x="0" y="1089"/>
                  <a:pt x="4205" y="1077"/>
                  <a:pt x="5080" y="1089"/>
                </a:cubicBezTo>
                <a:cubicBezTo>
                  <a:pt x="5140" y="1094"/>
                  <a:pt x="5145" y="1092"/>
                  <a:pt x="5248" y="1160"/>
                </a:cubicBezTo>
                <a:cubicBezTo>
                  <a:pt x="5351" y="1228"/>
                  <a:pt x="5400" y="1336"/>
                  <a:pt x="5559" y="1361"/>
                </a:cubicBezTo>
                <a:cubicBezTo>
                  <a:pt x="5898" y="1361"/>
                  <a:pt x="6237" y="1361"/>
                  <a:pt x="6237" y="1361"/>
                </a:cubicBezTo>
                <a:close/>
              </a:path>
            </a:pathLst>
          </a:custGeom>
          <a:solidFill>
            <a:schemeClr val="accent2"/>
          </a:solidFill>
          <a:ln w="3175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49263"/>
            <a:ext cx="9018588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5508625"/>
            <a:ext cx="9018588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11973" name="Line 5"/>
          <p:cNvSpPr>
            <a:spLocks noChangeShapeType="1"/>
          </p:cNvSpPr>
          <p:nvPr/>
        </p:nvSpPr>
        <p:spPr bwMode="auto">
          <a:xfrm>
            <a:off x="34925" y="5253038"/>
            <a:ext cx="9901238" cy="0"/>
          </a:xfrm>
          <a:prstGeom prst="line">
            <a:avLst/>
          </a:prstGeom>
          <a:noFill/>
          <a:ln w="38100" cap="rnd">
            <a:solidFill>
              <a:srgbClr val="A5A39E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9pPr>
    </p:titleStyle>
    <p:bodyStyle>
      <a:lvl1pPr marL="342900" indent="-342900" algn="ctr" rtl="0" eaLnBrk="0" fontAlgn="base" hangingPunct="0">
        <a:lnSpc>
          <a:spcPct val="111000"/>
        </a:lnSpc>
        <a:spcBef>
          <a:spcPct val="0"/>
        </a:spcBef>
        <a:spcAft>
          <a:spcPct val="0"/>
        </a:spcAft>
        <a:buClr>
          <a:schemeClr val="accent2"/>
        </a:buClr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44500" indent="127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>
          <a:solidFill>
            <a:schemeClr val="tx1"/>
          </a:solidFill>
          <a:latin typeface="+mn-lt"/>
        </a:defRPr>
      </a:lvl2pPr>
      <a:lvl3pPr marL="896938" indent="174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3pPr>
      <a:lvl4pPr marL="1339850" indent="31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4pPr>
      <a:lvl5pPr marL="1793875" indent="349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5pPr>
      <a:lvl6pPr marL="2251075" algn="l" rtl="0" fontAlgn="base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6pPr>
      <a:lvl7pPr marL="2708275" algn="l" rtl="0" fontAlgn="base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7pPr>
      <a:lvl8pPr marL="3165475" algn="l" rtl="0" fontAlgn="base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8pPr>
      <a:lvl9pPr marL="3622675" algn="l" rtl="0" fontAlgn="base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-3175" y="6189663"/>
            <a:ext cx="9906000" cy="673100"/>
            <a:chOff x="-2" y="3899"/>
            <a:chExt cx="6240" cy="424"/>
          </a:xfrm>
        </p:grpSpPr>
        <p:sp>
          <p:nvSpPr>
            <p:cNvPr id="214019" name="Freeform 3"/>
            <p:cNvSpPr>
              <a:spLocks/>
            </p:cNvSpPr>
            <p:nvPr userDrawn="1"/>
          </p:nvSpPr>
          <p:spPr bwMode="auto">
            <a:xfrm>
              <a:off x="-2" y="3899"/>
              <a:ext cx="1002" cy="424"/>
            </a:xfrm>
            <a:custGeom>
              <a:avLst/>
              <a:gdLst/>
              <a:ahLst/>
              <a:cxnLst>
                <a:cxn ang="0">
                  <a:pos x="4" y="410"/>
                </a:cxn>
                <a:cxn ang="0">
                  <a:pos x="1002" y="410"/>
                </a:cxn>
                <a:cxn ang="0">
                  <a:pos x="816" y="74"/>
                </a:cxn>
                <a:cxn ang="0">
                  <a:pos x="709" y="4"/>
                </a:cxn>
                <a:cxn ang="0">
                  <a:pos x="600" y="22"/>
                </a:cxn>
                <a:cxn ang="0">
                  <a:pos x="505" y="55"/>
                </a:cxn>
                <a:cxn ang="0">
                  <a:pos x="2" y="227"/>
                </a:cxn>
                <a:cxn ang="0">
                  <a:pos x="4" y="410"/>
                </a:cxn>
              </a:cxnLst>
              <a:rect l="0" t="0" r="r" b="b"/>
              <a:pathLst>
                <a:path w="1002" h="424">
                  <a:moveTo>
                    <a:pt x="4" y="410"/>
                  </a:moveTo>
                  <a:lnTo>
                    <a:pt x="1002" y="410"/>
                  </a:lnTo>
                  <a:cubicBezTo>
                    <a:pt x="1002" y="410"/>
                    <a:pt x="851" y="120"/>
                    <a:pt x="816" y="74"/>
                  </a:cubicBezTo>
                  <a:cubicBezTo>
                    <a:pt x="781" y="28"/>
                    <a:pt x="739" y="8"/>
                    <a:pt x="709" y="4"/>
                  </a:cubicBezTo>
                  <a:cubicBezTo>
                    <a:pt x="679" y="0"/>
                    <a:pt x="642" y="8"/>
                    <a:pt x="600" y="22"/>
                  </a:cubicBezTo>
                  <a:cubicBezTo>
                    <a:pt x="558" y="36"/>
                    <a:pt x="605" y="21"/>
                    <a:pt x="505" y="55"/>
                  </a:cubicBezTo>
                  <a:cubicBezTo>
                    <a:pt x="405" y="89"/>
                    <a:pt x="195" y="161"/>
                    <a:pt x="2" y="227"/>
                  </a:cubicBezTo>
                  <a:cubicBezTo>
                    <a:pt x="0" y="424"/>
                    <a:pt x="4" y="410"/>
                    <a:pt x="4" y="41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14020" name="Freeform 4"/>
            <p:cNvSpPr>
              <a:spLocks/>
            </p:cNvSpPr>
            <p:nvPr userDrawn="1"/>
          </p:nvSpPr>
          <p:spPr bwMode="auto">
            <a:xfrm>
              <a:off x="398" y="4115"/>
              <a:ext cx="5840" cy="195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5838" y="0"/>
                </a:cxn>
                <a:cxn ang="0">
                  <a:pos x="5838" y="195"/>
                </a:cxn>
                <a:cxn ang="0">
                  <a:pos x="0" y="195"/>
                </a:cxn>
                <a:cxn ang="0">
                  <a:pos x="95" y="54"/>
                </a:cxn>
                <a:cxn ang="0">
                  <a:pos x="158" y="10"/>
                </a:cxn>
                <a:cxn ang="0">
                  <a:pos x="204" y="0"/>
                </a:cxn>
              </a:cxnLst>
              <a:rect l="0" t="0" r="r" b="b"/>
              <a:pathLst>
                <a:path w="5838" h="195">
                  <a:moveTo>
                    <a:pt x="204" y="0"/>
                  </a:moveTo>
                  <a:cubicBezTo>
                    <a:pt x="3021" y="0"/>
                    <a:pt x="5838" y="0"/>
                    <a:pt x="5838" y="0"/>
                  </a:cubicBezTo>
                  <a:lnTo>
                    <a:pt x="5838" y="195"/>
                  </a:lnTo>
                  <a:lnTo>
                    <a:pt x="0" y="195"/>
                  </a:lnTo>
                  <a:lnTo>
                    <a:pt x="95" y="54"/>
                  </a:lnTo>
                  <a:cubicBezTo>
                    <a:pt x="121" y="23"/>
                    <a:pt x="140" y="19"/>
                    <a:pt x="158" y="10"/>
                  </a:cubicBezTo>
                  <a:cubicBezTo>
                    <a:pt x="176" y="1"/>
                    <a:pt x="195" y="2"/>
                    <a:pt x="20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</p:grpSp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49263"/>
            <a:ext cx="711041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727200"/>
            <a:ext cx="7916863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5525" y="6588125"/>
            <a:ext cx="10080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443DD4-7B8F-4ED3-89C1-AFF733A62952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2140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78050" y="6588125"/>
            <a:ext cx="5545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2140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0388" y="6588125"/>
            <a:ext cx="433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1E146DC-6B5D-42BE-A3E3-08E36BECF2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14026" name="Line 10"/>
          <p:cNvSpPr>
            <a:spLocks noChangeShapeType="1"/>
          </p:cNvSpPr>
          <p:nvPr/>
        </p:nvSpPr>
        <p:spPr bwMode="auto">
          <a:xfrm>
            <a:off x="34925" y="1438275"/>
            <a:ext cx="9901238" cy="0"/>
          </a:xfrm>
          <a:prstGeom prst="line">
            <a:avLst/>
          </a:prstGeom>
          <a:noFill/>
          <a:ln w="38100" cap="rnd">
            <a:solidFill>
              <a:srgbClr val="A5A39E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  <p:pic>
        <p:nvPicPr>
          <p:cNvPr id="14345" name="Picture 11" descr="TraFi_railways_rgb_eng_h19mm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00975" y="323850"/>
            <a:ext cx="16303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40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-3175" y="6189663"/>
            <a:ext cx="9906000" cy="673100"/>
            <a:chOff x="-2" y="3899"/>
            <a:chExt cx="6240" cy="424"/>
          </a:xfrm>
        </p:grpSpPr>
        <p:sp>
          <p:nvSpPr>
            <p:cNvPr id="217091" name="Freeform 3"/>
            <p:cNvSpPr>
              <a:spLocks/>
            </p:cNvSpPr>
            <p:nvPr userDrawn="1"/>
          </p:nvSpPr>
          <p:spPr bwMode="auto">
            <a:xfrm>
              <a:off x="-2" y="3899"/>
              <a:ext cx="1002" cy="424"/>
            </a:xfrm>
            <a:custGeom>
              <a:avLst/>
              <a:gdLst/>
              <a:ahLst/>
              <a:cxnLst>
                <a:cxn ang="0">
                  <a:pos x="4" y="410"/>
                </a:cxn>
                <a:cxn ang="0">
                  <a:pos x="1002" y="410"/>
                </a:cxn>
                <a:cxn ang="0">
                  <a:pos x="816" y="74"/>
                </a:cxn>
                <a:cxn ang="0">
                  <a:pos x="709" y="4"/>
                </a:cxn>
                <a:cxn ang="0">
                  <a:pos x="600" y="22"/>
                </a:cxn>
                <a:cxn ang="0">
                  <a:pos x="505" y="55"/>
                </a:cxn>
                <a:cxn ang="0">
                  <a:pos x="2" y="227"/>
                </a:cxn>
                <a:cxn ang="0">
                  <a:pos x="4" y="410"/>
                </a:cxn>
              </a:cxnLst>
              <a:rect l="0" t="0" r="r" b="b"/>
              <a:pathLst>
                <a:path w="1002" h="424">
                  <a:moveTo>
                    <a:pt x="4" y="410"/>
                  </a:moveTo>
                  <a:lnTo>
                    <a:pt x="1002" y="410"/>
                  </a:lnTo>
                  <a:cubicBezTo>
                    <a:pt x="1002" y="410"/>
                    <a:pt x="851" y="120"/>
                    <a:pt x="816" y="74"/>
                  </a:cubicBezTo>
                  <a:cubicBezTo>
                    <a:pt x="781" y="28"/>
                    <a:pt x="739" y="8"/>
                    <a:pt x="709" y="4"/>
                  </a:cubicBezTo>
                  <a:cubicBezTo>
                    <a:pt x="679" y="0"/>
                    <a:pt x="642" y="8"/>
                    <a:pt x="600" y="22"/>
                  </a:cubicBezTo>
                  <a:cubicBezTo>
                    <a:pt x="558" y="36"/>
                    <a:pt x="605" y="21"/>
                    <a:pt x="505" y="55"/>
                  </a:cubicBezTo>
                  <a:cubicBezTo>
                    <a:pt x="405" y="89"/>
                    <a:pt x="195" y="161"/>
                    <a:pt x="2" y="227"/>
                  </a:cubicBezTo>
                  <a:cubicBezTo>
                    <a:pt x="0" y="424"/>
                    <a:pt x="4" y="410"/>
                    <a:pt x="4" y="41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17092" name="Freeform 4"/>
            <p:cNvSpPr>
              <a:spLocks/>
            </p:cNvSpPr>
            <p:nvPr userDrawn="1"/>
          </p:nvSpPr>
          <p:spPr bwMode="auto">
            <a:xfrm>
              <a:off x="398" y="4115"/>
              <a:ext cx="5840" cy="195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5838" y="0"/>
                </a:cxn>
                <a:cxn ang="0">
                  <a:pos x="5838" y="195"/>
                </a:cxn>
                <a:cxn ang="0">
                  <a:pos x="0" y="195"/>
                </a:cxn>
                <a:cxn ang="0">
                  <a:pos x="95" y="54"/>
                </a:cxn>
                <a:cxn ang="0">
                  <a:pos x="158" y="10"/>
                </a:cxn>
                <a:cxn ang="0">
                  <a:pos x="204" y="0"/>
                </a:cxn>
              </a:cxnLst>
              <a:rect l="0" t="0" r="r" b="b"/>
              <a:pathLst>
                <a:path w="5838" h="195">
                  <a:moveTo>
                    <a:pt x="204" y="0"/>
                  </a:moveTo>
                  <a:cubicBezTo>
                    <a:pt x="3021" y="0"/>
                    <a:pt x="5838" y="0"/>
                    <a:pt x="5838" y="0"/>
                  </a:cubicBezTo>
                  <a:lnTo>
                    <a:pt x="5838" y="195"/>
                  </a:lnTo>
                  <a:lnTo>
                    <a:pt x="0" y="195"/>
                  </a:lnTo>
                  <a:lnTo>
                    <a:pt x="95" y="54"/>
                  </a:lnTo>
                  <a:cubicBezTo>
                    <a:pt x="121" y="23"/>
                    <a:pt x="140" y="19"/>
                    <a:pt x="158" y="10"/>
                  </a:cubicBezTo>
                  <a:cubicBezTo>
                    <a:pt x="176" y="1"/>
                    <a:pt x="195" y="2"/>
                    <a:pt x="20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</p:grpSp>
      <p:sp>
        <p:nvSpPr>
          <p:cNvPr id="1536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49263"/>
            <a:ext cx="711041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727200"/>
            <a:ext cx="899795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5525" y="6588125"/>
            <a:ext cx="10080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5279993-D1AA-448E-9ED1-032481720F81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2170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78050" y="6588125"/>
            <a:ext cx="5545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2170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0388" y="6588125"/>
            <a:ext cx="433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48264C7-FD81-4C00-8267-5EB0E478E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17098" name="Line 10"/>
          <p:cNvSpPr>
            <a:spLocks noChangeShapeType="1"/>
          </p:cNvSpPr>
          <p:nvPr/>
        </p:nvSpPr>
        <p:spPr bwMode="auto">
          <a:xfrm>
            <a:off x="34925" y="1438275"/>
            <a:ext cx="9901238" cy="0"/>
          </a:xfrm>
          <a:prstGeom prst="line">
            <a:avLst/>
          </a:prstGeom>
          <a:noFill/>
          <a:ln w="38100" cap="rnd">
            <a:solidFill>
              <a:srgbClr val="A5A39E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  <p:pic>
        <p:nvPicPr>
          <p:cNvPr id="15369" name="Picture 11" descr="TraFi_railways_rgb_eng_h19mm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00975" y="323850"/>
            <a:ext cx="16303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  <p:sldLayoutId id="2147484191" r:id="rId12"/>
    <p:sldLayoutId id="2147484192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40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3"/>
          <p:cNvGrpSpPr>
            <a:grpSpLocks/>
          </p:cNvGrpSpPr>
          <p:nvPr/>
        </p:nvGrpSpPr>
        <p:grpSpPr bwMode="auto">
          <a:xfrm>
            <a:off x="-3175" y="6189663"/>
            <a:ext cx="9906000" cy="673100"/>
            <a:chOff x="-2" y="3899"/>
            <a:chExt cx="6240" cy="424"/>
          </a:xfrm>
        </p:grpSpPr>
        <p:sp>
          <p:nvSpPr>
            <p:cNvPr id="1035" name="Freeform 11"/>
            <p:cNvSpPr>
              <a:spLocks/>
            </p:cNvSpPr>
            <p:nvPr userDrawn="1"/>
          </p:nvSpPr>
          <p:spPr bwMode="auto">
            <a:xfrm>
              <a:off x="-2" y="3899"/>
              <a:ext cx="1002" cy="424"/>
            </a:xfrm>
            <a:custGeom>
              <a:avLst/>
              <a:gdLst/>
              <a:ahLst/>
              <a:cxnLst>
                <a:cxn ang="0">
                  <a:pos x="4" y="410"/>
                </a:cxn>
                <a:cxn ang="0">
                  <a:pos x="1002" y="410"/>
                </a:cxn>
                <a:cxn ang="0">
                  <a:pos x="816" y="74"/>
                </a:cxn>
                <a:cxn ang="0">
                  <a:pos x="709" y="4"/>
                </a:cxn>
                <a:cxn ang="0">
                  <a:pos x="600" y="22"/>
                </a:cxn>
                <a:cxn ang="0">
                  <a:pos x="505" y="55"/>
                </a:cxn>
                <a:cxn ang="0">
                  <a:pos x="2" y="227"/>
                </a:cxn>
                <a:cxn ang="0">
                  <a:pos x="4" y="410"/>
                </a:cxn>
              </a:cxnLst>
              <a:rect l="0" t="0" r="r" b="b"/>
              <a:pathLst>
                <a:path w="1002" h="424">
                  <a:moveTo>
                    <a:pt x="4" y="410"/>
                  </a:moveTo>
                  <a:lnTo>
                    <a:pt x="1002" y="410"/>
                  </a:lnTo>
                  <a:cubicBezTo>
                    <a:pt x="1002" y="410"/>
                    <a:pt x="851" y="120"/>
                    <a:pt x="816" y="74"/>
                  </a:cubicBezTo>
                  <a:cubicBezTo>
                    <a:pt x="781" y="28"/>
                    <a:pt x="739" y="8"/>
                    <a:pt x="709" y="4"/>
                  </a:cubicBezTo>
                  <a:cubicBezTo>
                    <a:pt x="679" y="0"/>
                    <a:pt x="642" y="8"/>
                    <a:pt x="600" y="22"/>
                  </a:cubicBezTo>
                  <a:cubicBezTo>
                    <a:pt x="558" y="36"/>
                    <a:pt x="605" y="21"/>
                    <a:pt x="505" y="55"/>
                  </a:cubicBezTo>
                  <a:cubicBezTo>
                    <a:pt x="405" y="89"/>
                    <a:pt x="195" y="161"/>
                    <a:pt x="2" y="227"/>
                  </a:cubicBezTo>
                  <a:cubicBezTo>
                    <a:pt x="0" y="424"/>
                    <a:pt x="4" y="410"/>
                    <a:pt x="4" y="41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36" name="Freeform 12"/>
            <p:cNvSpPr>
              <a:spLocks/>
            </p:cNvSpPr>
            <p:nvPr userDrawn="1"/>
          </p:nvSpPr>
          <p:spPr bwMode="auto">
            <a:xfrm>
              <a:off x="398" y="4115"/>
              <a:ext cx="5840" cy="195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5838" y="0"/>
                </a:cxn>
                <a:cxn ang="0">
                  <a:pos x="5838" y="195"/>
                </a:cxn>
                <a:cxn ang="0">
                  <a:pos x="0" y="195"/>
                </a:cxn>
                <a:cxn ang="0">
                  <a:pos x="95" y="54"/>
                </a:cxn>
                <a:cxn ang="0">
                  <a:pos x="158" y="10"/>
                </a:cxn>
                <a:cxn ang="0">
                  <a:pos x="204" y="0"/>
                </a:cxn>
              </a:cxnLst>
              <a:rect l="0" t="0" r="r" b="b"/>
              <a:pathLst>
                <a:path w="5838" h="195">
                  <a:moveTo>
                    <a:pt x="204" y="0"/>
                  </a:moveTo>
                  <a:cubicBezTo>
                    <a:pt x="3021" y="0"/>
                    <a:pt x="5838" y="0"/>
                    <a:pt x="5838" y="0"/>
                  </a:cubicBezTo>
                  <a:lnTo>
                    <a:pt x="5838" y="195"/>
                  </a:lnTo>
                  <a:lnTo>
                    <a:pt x="0" y="195"/>
                  </a:lnTo>
                  <a:lnTo>
                    <a:pt x="95" y="54"/>
                  </a:lnTo>
                  <a:cubicBezTo>
                    <a:pt x="121" y="23"/>
                    <a:pt x="140" y="19"/>
                    <a:pt x="158" y="10"/>
                  </a:cubicBezTo>
                  <a:cubicBezTo>
                    <a:pt x="176" y="1"/>
                    <a:pt x="195" y="2"/>
                    <a:pt x="20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</p:grp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49263"/>
            <a:ext cx="711041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727200"/>
            <a:ext cx="7916863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5525" y="6588125"/>
            <a:ext cx="10080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B4994DE-950A-43A0-806E-8F98DCEB5884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78050" y="6588125"/>
            <a:ext cx="5545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0388" y="6588125"/>
            <a:ext cx="433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DD57E33-D656-4299-9744-58CB6E85AC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4925" y="1438275"/>
            <a:ext cx="9901238" cy="0"/>
          </a:xfrm>
          <a:prstGeom prst="line">
            <a:avLst/>
          </a:prstGeom>
          <a:noFill/>
          <a:ln w="38100" cap="rnd">
            <a:solidFill>
              <a:srgbClr val="A5A39E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  <p:pic>
        <p:nvPicPr>
          <p:cNvPr id="2057" name="Picture 14" descr="TraFi_logo_rgb_h19m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00975" y="323850"/>
            <a:ext cx="16494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40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3175" y="6189663"/>
            <a:ext cx="9906000" cy="673100"/>
            <a:chOff x="-2" y="3899"/>
            <a:chExt cx="6240" cy="424"/>
          </a:xfrm>
        </p:grpSpPr>
        <p:sp>
          <p:nvSpPr>
            <p:cNvPr id="59395" name="Freeform 3"/>
            <p:cNvSpPr>
              <a:spLocks/>
            </p:cNvSpPr>
            <p:nvPr userDrawn="1"/>
          </p:nvSpPr>
          <p:spPr bwMode="auto">
            <a:xfrm>
              <a:off x="-2" y="3899"/>
              <a:ext cx="1002" cy="424"/>
            </a:xfrm>
            <a:custGeom>
              <a:avLst/>
              <a:gdLst/>
              <a:ahLst/>
              <a:cxnLst>
                <a:cxn ang="0">
                  <a:pos x="4" y="410"/>
                </a:cxn>
                <a:cxn ang="0">
                  <a:pos x="1002" y="410"/>
                </a:cxn>
                <a:cxn ang="0">
                  <a:pos x="816" y="74"/>
                </a:cxn>
                <a:cxn ang="0">
                  <a:pos x="709" y="4"/>
                </a:cxn>
                <a:cxn ang="0">
                  <a:pos x="600" y="22"/>
                </a:cxn>
                <a:cxn ang="0">
                  <a:pos x="505" y="55"/>
                </a:cxn>
                <a:cxn ang="0">
                  <a:pos x="2" y="227"/>
                </a:cxn>
                <a:cxn ang="0">
                  <a:pos x="4" y="410"/>
                </a:cxn>
              </a:cxnLst>
              <a:rect l="0" t="0" r="r" b="b"/>
              <a:pathLst>
                <a:path w="1002" h="424">
                  <a:moveTo>
                    <a:pt x="4" y="410"/>
                  </a:moveTo>
                  <a:lnTo>
                    <a:pt x="1002" y="410"/>
                  </a:lnTo>
                  <a:cubicBezTo>
                    <a:pt x="1002" y="410"/>
                    <a:pt x="851" y="120"/>
                    <a:pt x="816" y="74"/>
                  </a:cubicBezTo>
                  <a:cubicBezTo>
                    <a:pt x="781" y="28"/>
                    <a:pt x="739" y="8"/>
                    <a:pt x="709" y="4"/>
                  </a:cubicBezTo>
                  <a:cubicBezTo>
                    <a:pt x="679" y="0"/>
                    <a:pt x="642" y="8"/>
                    <a:pt x="600" y="22"/>
                  </a:cubicBezTo>
                  <a:cubicBezTo>
                    <a:pt x="558" y="36"/>
                    <a:pt x="605" y="21"/>
                    <a:pt x="505" y="55"/>
                  </a:cubicBezTo>
                  <a:cubicBezTo>
                    <a:pt x="405" y="89"/>
                    <a:pt x="195" y="161"/>
                    <a:pt x="2" y="227"/>
                  </a:cubicBezTo>
                  <a:cubicBezTo>
                    <a:pt x="0" y="424"/>
                    <a:pt x="4" y="410"/>
                    <a:pt x="4" y="41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59396" name="Freeform 4"/>
            <p:cNvSpPr>
              <a:spLocks/>
            </p:cNvSpPr>
            <p:nvPr userDrawn="1"/>
          </p:nvSpPr>
          <p:spPr bwMode="auto">
            <a:xfrm>
              <a:off x="398" y="4115"/>
              <a:ext cx="5840" cy="195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5838" y="0"/>
                </a:cxn>
                <a:cxn ang="0">
                  <a:pos x="5838" y="195"/>
                </a:cxn>
                <a:cxn ang="0">
                  <a:pos x="0" y="195"/>
                </a:cxn>
                <a:cxn ang="0">
                  <a:pos x="95" y="54"/>
                </a:cxn>
                <a:cxn ang="0">
                  <a:pos x="158" y="10"/>
                </a:cxn>
                <a:cxn ang="0">
                  <a:pos x="204" y="0"/>
                </a:cxn>
              </a:cxnLst>
              <a:rect l="0" t="0" r="r" b="b"/>
              <a:pathLst>
                <a:path w="5838" h="195">
                  <a:moveTo>
                    <a:pt x="204" y="0"/>
                  </a:moveTo>
                  <a:cubicBezTo>
                    <a:pt x="3021" y="0"/>
                    <a:pt x="5838" y="0"/>
                    <a:pt x="5838" y="0"/>
                  </a:cubicBezTo>
                  <a:lnTo>
                    <a:pt x="5838" y="195"/>
                  </a:lnTo>
                  <a:lnTo>
                    <a:pt x="0" y="195"/>
                  </a:lnTo>
                  <a:lnTo>
                    <a:pt x="95" y="54"/>
                  </a:lnTo>
                  <a:cubicBezTo>
                    <a:pt x="121" y="23"/>
                    <a:pt x="140" y="19"/>
                    <a:pt x="158" y="10"/>
                  </a:cubicBezTo>
                  <a:cubicBezTo>
                    <a:pt x="176" y="1"/>
                    <a:pt x="195" y="2"/>
                    <a:pt x="20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</p:grpSp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49263"/>
            <a:ext cx="711041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727200"/>
            <a:ext cx="899795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5525" y="6588125"/>
            <a:ext cx="12969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E680003-C9F8-4CE0-BDF9-745CF78DE1F6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38413" y="6588125"/>
            <a:ext cx="51847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594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0388" y="6588125"/>
            <a:ext cx="433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E68C345-1AA0-4FD7-AC4C-C310BE5CE2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34925" y="1438275"/>
            <a:ext cx="9901238" cy="0"/>
          </a:xfrm>
          <a:prstGeom prst="line">
            <a:avLst/>
          </a:prstGeom>
          <a:noFill/>
          <a:ln w="38100" cap="rnd">
            <a:solidFill>
              <a:srgbClr val="A5A39E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  <p:pic>
        <p:nvPicPr>
          <p:cNvPr id="3081" name="Picture 11" descr="TraFi_logo_rgb_h19m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00975" y="323850"/>
            <a:ext cx="16494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40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Freeform 2"/>
          <p:cNvSpPr>
            <a:spLocks/>
          </p:cNvSpPr>
          <p:nvPr userDrawn="1"/>
        </p:nvSpPr>
        <p:spPr bwMode="auto">
          <a:xfrm>
            <a:off x="0" y="0"/>
            <a:ext cx="9901238" cy="2160588"/>
          </a:xfrm>
          <a:custGeom>
            <a:avLst/>
            <a:gdLst/>
            <a:ahLst/>
            <a:cxnLst>
              <a:cxn ang="0">
                <a:pos x="6237" y="1361"/>
              </a:cxn>
              <a:cxn ang="0">
                <a:pos x="6237" y="0"/>
              </a:cxn>
              <a:cxn ang="0">
                <a:pos x="0" y="0"/>
              </a:cxn>
              <a:cxn ang="0">
                <a:pos x="0" y="1089"/>
              </a:cxn>
              <a:cxn ang="0">
                <a:pos x="5080" y="1089"/>
              </a:cxn>
              <a:cxn ang="0">
                <a:pos x="5248" y="1160"/>
              </a:cxn>
              <a:cxn ang="0">
                <a:pos x="5559" y="1361"/>
              </a:cxn>
              <a:cxn ang="0">
                <a:pos x="6237" y="1361"/>
              </a:cxn>
            </a:cxnLst>
            <a:rect l="0" t="0" r="r" b="b"/>
            <a:pathLst>
              <a:path w="6237" h="1361">
                <a:moveTo>
                  <a:pt x="6237" y="1361"/>
                </a:moveTo>
                <a:lnTo>
                  <a:pt x="6237" y="0"/>
                </a:lnTo>
                <a:lnTo>
                  <a:pt x="0" y="0"/>
                </a:lnTo>
                <a:lnTo>
                  <a:pt x="0" y="1089"/>
                </a:lnTo>
                <a:cubicBezTo>
                  <a:pt x="0" y="1089"/>
                  <a:pt x="4205" y="1077"/>
                  <a:pt x="5080" y="1089"/>
                </a:cubicBezTo>
                <a:cubicBezTo>
                  <a:pt x="5140" y="1094"/>
                  <a:pt x="5145" y="1092"/>
                  <a:pt x="5248" y="1160"/>
                </a:cubicBezTo>
                <a:cubicBezTo>
                  <a:pt x="5351" y="1228"/>
                  <a:pt x="5400" y="1336"/>
                  <a:pt x="5559" y="1361"/>
                </a:cubicBezTo>
                <a:cubicBezTo>
                  <a:pt x="5898" y="1361"/>
                  <a:pt x="6237" y="1361"/>
                  <a:pt x="6237" y="1361"/>
                </a:cubicBezTo>
                <a:close/>
              </a:path>
            </a:pathLst>
          </a:custGeom>
          <a:solidFill>
            <a:schemeClr val="accent2"/>
          </a:solidFill>
          <a:ln w="3175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49263"/>
            <a:ext cx="9018588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5508625"/>
            <a:ext cx="9018588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75109" name="Line 5"/>
          <p:cNvSpPr>
            <a:spLocks noChangeShapeType="1"/>
          </p:cNvSpPr>
          <p:nvPr/>
        </p:nvSpPr>
        <p:spPr bwMode="auto">
          <a:xfrm>
            <a:off x="34925" y="5253038"/>
            <a:ext cx="9901238" cy="0"/>
          </a:xfrm>
          <a:prstGeom prst="line">
            <a:avLst/>
          </a:prstGeom>
          <a:noFill/>
          <a:ln w="38100" cap="rnd">
            <a:solidFill>
              <a:srgbClr val="A5A39E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9pPr>
    </p:titleStyle>
    <p:bodyStyle>
      <a:lvl1pPr marL="342900" indent="-342900" algn="ctr" rtl="0" eaLnBrk="0" fontAlgn="base" hangingPunct="0">
        <a:lnSpc>
          <a:spcPct val="111000"/>
        </a:lnSpc>
        <a:spcBef>
          <a:spcPct val="0"/>
        </a:spcBef>
        <a:spcAft>
          <a:spcPct val="0"/>
        </a:spcAft>
        <a:buClr>
          <a:schemeClr val="accent2"/>
        </a:buClr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44500" indent="127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>
          <a:solidFill>
            <a:schemeClr val="tx1"/>
          </a:solidFill>
          <a:latin typeface="+mn-lt"/>
        </a:defRPr>
      </a:lvl2pPr>
      <a:lvl3pPr marL="896938" indent="174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3pPr>
      <a:lvl4pPr marL="1339850" indent="31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4pPr>
      <a:lvl5pPr marL="1793875" indent="349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5pPr>
      <a:lvl6pPr marL="2251075" algn="l" rtl="0" fontAlgn="base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6pPr>
      <a:lvl7pPr marL="2708275" algn="l" rtl="0" fontAlgn="base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7pPr>
      <a:lvl8pPr marL="3165475" algn="l" rtl="0" fontAlgn="base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8pPr>
      <a:lvl9pPr marL="3622675" algn="l" rtl="0" fontAlgn="base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3175" y="6189663"/>
            <a:ext cx="9906000" cy="673100"/>
            <a:chOff x="-2" y="3899"/>
            <a:chExt cx="6240" cy="424"/>
          </a:xfrm>
        </p:grpSpPr>
        <p:sp>
          <p:nvSpPr>
            <p:cNvPr id="177155" name="Freeform 3"/>
            <p:cNvSpPr>
              <a:spLocks/>
            </p:cNvSpPr>
            <p:nvPr userDrawn="1"/>
          </p:nvSpPr>
          <p:spPr bwMode="auto">
            <a:xfrm>
              <a:off x="-2" y="3899"/>
              <a:ext cx="1002" cy="424"/>
            </a:xfrm>
            <a:custGeom>
              <a:avLst/>
              <a:gdLst/>
              <a:ahLst/>
              <a:cxnLst>
                <a:cxn ang="0">
                  <a:pos x="4" y="410"/>
                </a:cxn>
                <a:cxn ang="0">
                  <a:pos x="1002" y="410"/>
                </a:cxn>
                <a:cxn ang="0">
                  <a:pos x="816" y="74"/>
                </a:cxn>
                <a:cxn ang="0">
                  <a:pos x="709" y="4"/>
                </a:cxn>
                <a:cxn ang="0">
                  <a:pos x="600" y="22"/>
                </a:cxn>
                <a:cxn ang="0">
                  <a:pos x="505" y="55"/>
                </a:cxn>
                <a:cxn ang="0">
                  <a:pos x="2" y="227"/>
                </a:cxn>
                <a:cxn ang="0">
                  <a:pos x="4" y="410"/>
                </a:cxn>
              </a:cxnLst>
              <a:rect l="0" t="0" r="r" b="b"/>
              <a:pathLst>
                <a:path w="1002" h="424">
                  <a:moveTo>
                    <a:pt x="4" y="410"/>
                  </a:moveTo>
                  <a:lnTo>
                    <a:pt x="1002" y="410"/>
                  </a:lnTo>
                  <a:cubicBezTo>
                    <a:pt x="1002" y="410"/>
                    <a:pt x="851" y="120"/>
                    <a:pt x="816" y="74"/>
                  </a:cubicBezTo>
                  <a:cubicBezTo>
                    <a:pt x="781" y="28"/>
                    <a:pt x="739" y="8"/>
                    <a:pt x="709" y="4"/>
                  </a:cubicBezTo>
                  <a:cubicBezTo>
                    <a:pt x="679" y="0"/>
                    <a:pt x="642" y="8"/>
                    <a:pt x="600" y="22"/>
                  </a:cubicBezTo>
                  <a:cubicBezTo>
                    <a:pt x="558" y="36"/>
                    <a:pt x="605" y="21"/>
                    <a:pt x="505" y="55"/>
                  </a:cubicBezTo>
                  <a:cubicBezTo>
                    <a:pt x="405" y="89"/>
                    <a:pt x="195" y="161"/>
                    <a:pt x="2" y="227"/>
                  </a:cubicBezTo>
                  <a:cubicBezTo>
                    <a:pt x="0" y="424"/>
                    <a:pt x="4" y="410"/>
                    <a:pt x="4" y="41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77156" name="Freeform 4"/>
            <p:cNvSpPr>
              <a:spLocks/>
            </p:cNvSpPr>
            <p:nvPr userDrawn="1"/>
          </p:nvSpPr>
          <p:spPr bwMode="auto">
            <a:xfrm>
              <a:off x="398" y="4115"/>
              <a:ext cx="5840" cy="195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5838" y="0"/>
                </a:cxn>
                <a:cxn ang="0">
                  <a:pos x="5838" y="195"/>
                </a:cxn>
                <a:cxn ang="0">
                  <a:pos x="0" y="195"/>
                </a:cxn>
                <a:cxn ang="0">
                  <a:pos x="95" y="54"/>
                </a:cxn>
                <a:cxn ang="0">
                  <a:pos x="158" y="10"/>
                </a:cxn>
                <a:cxn ang="0">
                  <a:pos x="204" y="0"/>
                </a:cxn>
              </a:cxnLst>
              <a:rect l="0" t="0" r="r" b="b"/>
              <a:pathLst>
                <a:path w="5838" h="195">
                  <a:moveTo>
                    <a:pt x="204" y="0"/>
                  </a:moveTo>
                  <a:cubicBezTo>
                    <a:pt x="3021" y="0"/>
                    <a:pt x="5838" y="0"/>
                    <a:pt x="5838" y="0"/>
                  </a:cubicBezTo>
                  <a:lnTo>
                    <a:pt x="5838" y="195"/>
                  </a:lnTo>
                  <a:lnTo>
                    <a:pt x="0" y="195"/>
                  </a:lnTo>
                  <a:lnTo>
                    <a:pt x="95" y="54"/>
                  </a:lnTo>
                  <a:cubicBezTo>
                    <a:pt x="121" y="23"/>
                    <a:pt x="140" y="19"/>
                    <a:pt x="158" y="10"/>
                  </a:cubicBezTo>
                  <a:cubicBezTo>
                    <a:pt x="176" y="1"/>
                    <a:pt x="195" y="2"/>
                    <a:pt x="20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</p:grpSp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49263"/>
            <a:ext cx="711041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727200"/>
            <a:ext cx="7916863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7715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5525" y="6588125"/>
            <a:ext cx="10080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AF4AEE7-47B0-4AA4-B642-B9C4FADF1B49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17716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78050" y="6588125"/>
            <a:ext cx="5545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17716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0388" y="6588125"/>
            <a:ext cx="433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BF6CC9D-CA7F-424B-863B-38AF0A3F69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7162" name="Line 10"/>
          <p:cNvSpPr>
            <a:spLocks noChangeShapeType="1"/>
          </p:cNvSpPr>
          <p:nvPr/>
        </p:nvSpPr>
        <p:spPr bwMode="auto">
          <a:xfrm>
            <a:off x="34925" y="1438275"/>
            <a:ext cx="9901238" cy="0"/>
          </a:xfrm>
          <a:prstGeom prst="line">
            <a:avLst/>
          </a:prstGeom>
          <a:noFill/>
          <a:ln w="38100" cap="rnd">
            <a:solidFill>
              <a:srgbClr val="A5A39E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  <p:pic>
        <p:nvPicPr>
          <p:cNvPr id="5129" name="Picture 11" descr="TraFi_road_rgb_eng_h19mm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00975" y="323850"/>
            <a:ext cx="16303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40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3175" y="6189663"/>
            <a:ext cx="9906000" cy="673100"/>
            <a:chOff x="-2" y="3899"/>
            <a:chExt cx="6240" cy="424"/>
          </a:xfrm>
        </p:grpSpPr>
        <p:sp>
          <p:nvSpPr>
            <p:cNvPr id="180227" name="Freeform 3"/>
            <p:cNvSpPr>
              <a:spLocks/>
            </p:cNvSpPr>
            <p:nvPr userDrawn="1"/>
          </p:nvSpPr>
          <p:spPr bwMode="auto">
            <a:xfrm>
              <a:off x="-2" y="3899"/>
              <a:ext cx="1002" cy="424"/>
            </a:xfrm>
            <a:custGeom>
              <a:avLst/>
              <a:gdLst/>
              <a:ahLst/>
              <a:cxnLst>
                <a:cxn ang="0">
                  <a:pos x="4" y="410"/>
                </a:cxn>
                <a:cxn ang="0">
                  <a:pos x="1002" y="410"/>
                </a:cxn>
                <a:cxn ang="0">
                  <a:pos x="816" y="74"/>
                </a:cxn>
                <a:cxn ang="0">
                  <a:pos x="709" y="4"/>
                </a:cxn>
                <a:cxn ang="0">
                  <a:pos x="600" y="22"/>
                </a:cxn>
                <a:cxn ang="0">
                  <a:pos x="505" y="55"/>
                </a:cxn>
                <a:cxn ang="0">
                  <a:pos x="2" y="227"/>
                </a:cxn>
                <a:cxn ang="0">
                  <a:pos x="4" y="410"/>
                </a:cxn>
              </a:cxnLst>
              <a:rect l="0" t="0" r="r" b="b"/>
              <a:pathLst>
                <a:path w="1002" h="424">
                  <a:moveTo>
                    <a:pt x="4" y="410"/>
                  </a:moveTo>
                  <a:lnTo>
                    <a:pt x="1002" y="410"/>
                  </a:lnTo>
                  <a:cubicBezTo>
                    <a:pt x="1002" y="410"/>
                    <a:pt x="851" y="120"/>
                    <a:pt x="816" y="74"/>
                  </a:cubicBezTo>
                  <a:cubicBezTo>
                    <a:pt x="781" y="28"/>
                    <a:pt x="739" y="8"/>
                    <a:pt x="709" y="4"/>
                  </a:cubicBezTo>
                  <a:cubicBezTo>
                    <a:pt x="679" y="0"/>
                    <a:pt x="642" y="8"/>
                    <a:pt x="600" y="22"/>
                  </a:cubicBezTo>
                  <a:cubicBezTo>
                    <a:pt x="558" y="36"/>
                    <a:pt x="605" y="21"/>
                    <a:pt x="505" y="55"/>
                  </a:cubicBezTo>
                  <a:cubicBezTo>
                    <a:pt x="405" y="89"/>
                    <a:pt x="195" y="161"/>
                    <a:pt x="2" y="227"/>
                  </a:cubicBezTo>
                  <a:cubicBezTo>
                    <a:pt x="0" y="424"/>
                    <a:pt x="4" y="410"/>
                    <a:pt x="4" y="41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80228" name="Freeform 4"/>
            <p:cNvSpPr>
              <a:spLocks/>
            </p:cNvSpPr>
            <p:nvPr userDrawn="1"/>
          </p:nvSpPr>
          <p:spPr bwMode="auto">
            <a:xfrm>
              <a:off x="398" y="4115"/>
              <a:ext cx="5840" cy="195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5838" y="0"/>
                </a:cxn>
                <a:cxn ang="0">
                  <a:pos x="5838" y="195"/>
                </a:cxn>
                <a:cxn ang="0">
                  <a:pos x="0" y="195"/>
                </a:cxn>
                <a:cxn ang="0">
                  <a:pos x="95" y="54"/>
                </a:cxn>
                <a:cxn ang="0">
                  <a:pos x="158" y="10"/>
                </a:cxn>
                <a:cxn ang="0">
                  <a:pos x="204" y="0"/>
                </a:cxn>
              </a:cxnLst>
              <a:rect l="0" t="0" r="r" b="b"/>
              <a:pathLst>
                <a:path w="5838" h="195">
                  <a:moveTo>
                    <a:pt x="204" y="0"/>
                  </a:moveTo>
                  <a:cubicBezTo>
                    <a:pt x="3021" y="0"/>
                    <a:pt x="5838" y="0"/>
                    <a:pt x="5838" y="0"/>
                  </a:cubicBezTo>
                  <a:lnTo>
                    <a:pt x="5838" y="195"/>
                  </a:lnTo>
                  <a:lnTo>
                    <a:pt x="0" y="195"/>
                  </a:lnTo>
                  <a:lnTo>
                    <a:pt x="95" y="54"/>
                  </a:lnTo>
                  <a:cubicBezTo>
                    <a:pt x="121" y="23"/>
                    <a:pt x="140" y="19"/>
                    <a:pt x="158" y="10"/>
                  </a:cubicBezTo>
                  <a:cubicBezTo>
                    <a:pt x="176" y="1"/>
                    <a:pt x="195" y="2"/>
                    <a:pt x="20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</p:grpSp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49263"/>
            <a:ext cx="711041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727200"/>
            <a:ext cx="899795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5525" y="6588125"/>
            <a:ext cx="10080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6DBD5B0-B08C-490B-98B4-DA83B48A5301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1802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78050" y="6588125"/>
            <a:ext cx="5545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1802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0388" y="6588125"/>
            <a:ext cx="433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69F8320-E5FA-47AD-A601-E41CC785F1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80234" name="Line 10"/>
          <p:cNvSpPr>
            <a:spLocks noChangeShapeType="1"/>
          </p:cNvSpPr>
          <p:nvPr/>
        </p:nvSpPr>
        <p:spPr bwMode="auto">
          <a:xfrm>
            <a:off x="34925" y="1438275"/>
            <a:ext cx="9901238" cy="0"/>
          </a:xfrm>
          <a:prstGeom prst="line">
            <a:avLst/>
          </a:prstGeom>
          <a:noFill/>
          <a:ln w="38100" cap="rnd">
            <a:solidFill>
              <a:srgbClr val="A5A39E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  <p:pic>
        <p:nvPicPr>
          <p:cNvPr id="6153" name="Picture 11" descr="TraFi_road_rgb_eng_h19mm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00975" y="323850"/>
            <a:ext cx="16303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40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Freeform 2"/>
          <p:cNvSpPr>
            <a:spLocks/>
          </p:cNvSpPr>
          <p:nvPr userDrawn="1"/>
        </p:nvSpPr>
        <p:spPr bwMode="auto">
          <a:xfrm>
            <a:off x="0" y="0"/>
            <a:ext cx="9901238" cy="2160588"/>
          </a:xfrm>
          <a:custGeom>
            <a:avLst/>
            <a:gdLst/>
            <a:ahLst/>
            <a:cxnLst>
              <a:cxn ang="0">
                <a:pos x="6237" y="1361"/>
              </a:cxn>
              <a:cxn ang="0">
                <a:pos x="6237" y="0"/>
              </a:cxn>
              <a:cxn ang="0">
                <a:pos x="0" y="0"/>
              </a:cxn>
              <a:cxn ang="0">
                <a:pos x="0" y="1089"/>
              </a:cxn>
              <a:cxn ang="0">
                <a:pos x="5080" y="1089"/>
              </a:cxn>
              <a:cxn ang="0">
                <a:pos x="5248" y="1160"/>
              </a:cxn>
              <a:cxn ang="0">
                <a:pos x="5559" y="1361"/>
              </a:cxn>
              <a:cxn ang="0">
                <a:pos x="6237" y="1361"/>
              </a:cxn>
            </a:cxnLst>
            <a:rect l="0" t="0" r="r" b="b"/>
            <a:pathLst>
              <a:path w="6237" h="1361">
                <a:moveTo>
                  <a:pt x="6237" y="1361"/>
                </a:moveTo>
                <a:lnTo>
                  <a:pt x="6237" y="0"/>
                </a:lnTo>
                <a:lnTo>
                  <a:pt x="0" y="0"/>
                </a:lnTo>
                <a:lnTo>
                  <a:pt x="0" y="1089"/>
                </a:lnTo>
                <a:cubicBezTo>
                  <a:pt x="0" y="1089"/>
                  <a:pt x="4205" y="1077"/>
                  <a:pt x="5080" y="1089"/>
                </a:cubicBezTo>
                <a:cubicBezTo>
                  <a:pt x="5140" y="1094"/>
                  <a:pt x="5145" y="1092"/>
                  <a:pt x="5248" y="1160"/>
                </a:cubicBezTo>
                <a:cubicBezTo>
                  <a:pt x="5351" y="1228"/>
                  <a:pt x="5400" y="1336"/>
                  <a:pt x="5559" y="1361"/>
                </a:cubicBezTo>
                <a:cubicBezTo>
                  <a:pt x="5898" y="1361"/>
                  <a:pt x="6237" y="1361"/>
                  <a:pt x="6237" y="1361"/>
                </a:cubicBezTo>
                <a:close/>
              </a:path>
            </a:pathLst>
          </a:custGeom>
          <a:solidFill>
            <a:schemeClr val="accent2"/>
          </a:solidFill>
          <a:ln w="3175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49263"/>
            <a:ext cx="9018588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5508625"/>
            <a:ext cx="9018588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86373" name="Line 5"/>
          <p:cNvSpPr>
            <a:spLocks noChangeShapeType="1"/>
          </p:cNvSpPr>
          <p:nvPr/>
        </p:nvSpPr>
        <p:spPr bwMode="auto">
          <a:xfrm>
            <a:off x="34925" y="5253038"/>
            <a:ext cx="9901238" cy="0"/>
          </a:xfrm>
          <a:prstGeom prst="line">
            <a:avLst/>
          </a:prstGeom>
          <a:noFill/>
          <a:ln w="38100" cap="rnd">
            <a:solidFill>
              <a:srgbClr val="A5A39E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34" charset="0"/>
        </a:defRPr>
      </a:lvl9pPr>
    </p:titleStyle>
    <p:bodyStyle>
      <a:lvl1pPr marL="342900" indent="-342900" algn="ctr" rtl="0" eaLnBrk="0" fontAlgn="base" hangingPunct="0">
        <a:lnSpc>
          <a:spcPct val="111000"/>
        </a:lnSpc>
        <a:spcBef>
          <a:spcPct val="0"/>
        </a:spcBef>
        <a:spcAft>
          <a:spcPct val="0"/>
        </a:spcAft>
        <a:buClr>
          <a:schemeClr val="accent2"/>
        </a:buClr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44500" indent="127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>
          <a:solidFill>
            <a:schemeClr val="tx1"/>
          </a:solidFill>
          <a:latin typeface="+mn-lt"/>
        </a:defRPr>
      </a:lvl2pPr>
      <a:lvl3pPr marL="896938" indent="174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3pPr>
      <a:lvl4pPr marL="1339850" indent="31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4pPr>
      <a:lvl5pPr marL="1793875" indent="349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5pPr>
      <a:lvl6pPr marL="2251075" algn="l" rtl="0" fontAlgn="base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6pPr>
      <a:lvl7pPr marL="2708275" algn="l" rtl="0" fontAlgn="base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7pPr>
      <a:lvl8pPr marL="3165475" algn="l" rtl="0" fontAlgn="base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8pPr>
      <a:lvl9pPr marL="3622675" algn="l" rtl="0" fontAlgn="base">
        <a:spcBef>
          <a:spcPct val="2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-3175" y="6189663"/>
            <a:ext cx="9906000" cy="673100"/>
            <a:chOff x="-2" y="3899"/>
            <a:chExt cx="6240" cy="424"/>
          </a:xfrm>
        </p:grpSpPr>
        <p:sp>
          <p:nvSpPr>
            <p:cNvPr id="188419" name="Freeform 3"/>
            <p:cNvSpPr>
              <a:spLocks/>
            </p:cNvSpPr>
            <p:nvPr userDrawn="1"/>
          </p:nvSpPr>
          <p:spPr bwMode="auto">
            <a:xfrm>
              <a:off x="-2" y="3899"/>
              <a:ext cx="1002" cy="424"/>
            </a:xfrm>
            <a:custGeom>
              <a:avLst/>
              <a:gdLst/>
              <a:ahLst/>
              <a:cxnLst>
                <a:cxn ang="0">
                  <a:pos x="4" y="410"/>
                </a:cxn>
                <a:cxn ang="0">
                  <a:pos x="1002" y="410"/>
                </a:cxn>
                <a:cxn ang="0">
                  <a:pos x="816" y="74"/>
                </a:cxn>
                <a:cxn ang="0">
                  <a:pos x="709" y="4"/>
                </a:cxn>
                <a:cxn ang="0">
                  <a:pos x="600" y="22"/>
                </a:cxn>
                <a:cxn ang="0">
                  <a:pos x="505" y="55"/>
                </a:cxn>
                <a:cxn ang="0">
                  <a:pos x="2" y="227"/>
                </a:cxn>
                <a:cxn ang="0">
                  <a:pos x="4" y="410"/>
                </a:cxn>
              </a:cxnLst>
              <a:rect l="0" t="0" r="r" b="b"/>
              <a:pathLst>
                <a:path w="1002" h="424">
                  <a:moveTo>
                    <a:pt x="4" y="410"/>
                  </a:moveTo>
                  <a:lnTo>
                    <a:pt x="1002" y="410"/>
                  </a:lnTo>
                  <a:cubicBezTo>
                    <a:pt x="1002" y="410"/>
                    <a:pt x="851" y="120"/>
                    <a:pt x="816" y="74"/>
                  </a:cubicBezTo>
                  <a:cubicBezTo>
                    <a:pt x="781" y="28"/>
                    <a:pt x="739" y="8"/>
                    <a:pt x="709" y="4"/>
                  </a:cubicBezTo>
                  <a:cubicBezTo>
                    <a:pt x="679" y="0"/>
                    <a:pt x="642" y="8"/>
                    <a:pt x="600" y="22"/>
                  </a:cubicBezTo>
                  <a:cubicBezTo>
                    <a:pt x="558" y="36"/>
                    <a:pt x="605" y="21"/>
                    <a:pt x="505" y="55"/>
                  </a:cubicBezTo>
                  <a:cubicBezTo>
                    <a:pt x="405" y="89"/>
                    <a:pt x="195" y="161"/>
                    <a:pt x="2" y="227"/>
                  </a:cubicBezTo>
                  <a:cubicBezTo>
                    <a:pt x="0" y="424"/>
                    <a:pt x="4" y="410"/>
                    <a:pt x="4" y="41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88420" name="Freeform 4"/>
            <p:cNvSpPr>
              <a:spLocks/>
            </p:cNvSpPr>
            <p:nvPr userDrawn="1"/>
          </p:nvSpPr>
          <p:spPr bwMode="auto">
            <a:xfrm>
              <a:off x="398" y="4115"/>
              <a:ext cx="5840" cy="195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5838" y="0"/>
                </a:cxn>
                <a:cxn ang="0">
                  <a:pos x="5838" y="195"/>
                </a:cxn>
                <a:cxn ang="0">
                  <a:pos x="0" y="195"/>
                </a:cxn>
                <a:cxn ang="0">
                  <a:pos x="95" y="54"/>
                </a:cxn>
                <a:cxn ang="0">
                  <a:pos x="158" y="10"/>
                </a:cxn>
                <a:cxn ang="0">
                  <a:pos x="204" y="0"/>
                </a:cxn>
              </a:cxnLst>
              <a:rect l="0" t="0" r="r" b="b"/>
              <a:pathLst>
                <a:path w="5838" h="195">
                  <a:moveTo>
                    <a:pt x="204" y="0"/>
                  </a:moveTo>
                  <a:cubicBezTo>
                    <a:pt x="3021" y="0"/>
                    <a:pt x="5838" y="0"/>
                    <a:pt x="5838" y="0"/>
                  </a:cubicBezTo>
                  <a:lnTo>
                    <a:pt x="5838" y="195"/>
                  </a:lnTo>
                  <a:lnTo>
                    <a:pt x="0" y="195"/>
                  </a:lnTo>
                  <a:lnTo>
                    <a:pt x="95" y="54"/>
                  </a:lnTo>
                  <a:cubicBezTo>
                    <a:pt x="121" y="23"/>
                    <a:pt x="140" y="19"/>
                    <a:pt x="158" y="10"/>
                  </a:cubicBezTo>
                  <a:cubicBezTo>
                    <a:pt x="176" y="1"/>
                    <a:pt x="195" y="2"/>
                    <a:pt x="20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</p:grpSp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49263"/>
            <a:ext cx="711041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727200"/>
            <a:ext cx="7916863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884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5525" y="6588125"/>
            <a:ext cx="10080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427AB73-6592-4130-958B-E2F454A5CCCD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1884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78050" y="6588125"/>
            <a:ext cx="5545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1884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0388" y="6588125"/>
            <a:ext cx="433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3BA5025-C2E6-48FE-8D82-98F0304AA4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88426" name="Line 10"/>
          <p:cNvSpPr>
            <a:spLocks noChangeShapeType="1"/>
          </p:cNvSpPr>
          <p:nvPr/>
        </p:nvSpPr>
        <p:spPr bwMode="auto">
          <a:xfrm>
            <a:off x="34925" y="1438275"/>
            <a:ext cx="9901238" cy="0"/>
          </a:xfrm>
          <a:prstGeom prst="line">
            <a:avLst/>
          </a:prstGeom>
          <a:noFill/>
          <a:ln w="38100" cap="rnd">
            <a:solidFill>
              <a:srgbClr val="A5A39E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  <p:pic>
        <p:nvPicPr>
          <p:cNvPr id="8201" name="Picture 11" descr="TraFi_maritime_rgb_eng_h19mm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00975" y="323850"/>
            <a:ext cx="16303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40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3175" y="6189663"/>
            <a:ext cx="9906000" cy="673100"/>
            <a:chOff x="-2" y="3899"/>
            <a:chExt cx="6240" cy="424"/>
          </a:xfrm>
        </p:grpSpPr>
        <p:sp>
          <p:nvSpPr>
            <p:cNvPr id="191491" name="Freeform 3"/>
            <p:cNvSpPr>
              <a:spLocks/>
            </p:cNvSpPr>
            <p:nvPr userDrawn="1"/>
          </p:nvSpPr>
          <p:spPr bwMode="auto">
            <a:xfrm>
              <a:off x="-2" y="3899"/>
              <a:ext cx="1002" cy="424"/>
            </a:xfrm>
            <a:custGeom>
              <a:avLst/>
              <a:gdLst/>
              <a:ahLst/>
              <a:cxnLst>
                <a:cxn ang="0">
                  <a:pos x="4" y="410"/>
                </a:cxn>
                <a:cxn ang="0">
                  <a:pos x="1002" y="410"/>
                </a:cxn>
                <a:cxn ang="0">
                  <a:pos x="816" y="74"/>
                </a:cxn>
                <a:cxn ang="0">
                  <a:pos x="709" y="4"/>
                </a:cxn>
                <a:cxn ang="0">
                  <a:pos x="600" y="22"/>
                </a:cxn>
                <a:cxn ang="0">
                  <a:pos x="505" y="55"/>
                </a:cxn>
                <a:cxn ang="0">
                  <a:pos x="2" y="227"/>
                </a:cxn>
                <a:cxn ang="0">
                  <a:pos x="4" y="410"/>
                </a:cxn>
              </a:cxnLst>
              <a:rect l="0" t="0" r="r" b="b"/>
              <a:pathLst>
                <a:path w="1002" h="424">
                  <a:moveTo>
                    <a:pt x="4" y="410"/>
                  </a:moveTo>
                  <a:lnTo>
                    <a:pt x="1002" y="410"/>
                  </a:lnTo>
                  <a:cubicBezTo>
                    <a:pt x="1002" y="410"/>
                    <a:pt x="851" y="120"/>
                    <a:pt x="816" y="74"/>
                  </a:cubicBezTo>
                  <a:cubicBezTo>
                    <a:pt x="781" y="28"/>
                    <a:pt x="739" y="8"/>
                    <a:pt x="709" y="4"/>
                  </a:cubicBezTo>
                  <a:cubicBezTo>
                    <a:pt x="679" y="0"/>
                    <a:pt x="642" y="8"/>
                    <a:pt x="600" y="22"/>
                  </a:cubicBezTo>
                  <a:cubicBezTo>
                    <a:pt x="558" y="36"/>
                    <a:pt x="605" y="21"/>
                    <a:pt x="505" y="55"/>
                  </a:cubicBezTo>
                  <a:cubicBezTo>
                    <a:pt x="405" y="89"/>
                    <a:pt x="195" y="161"/>
                    <a:pt x="2" y="227"/>
                  </a:cubicBezTo>
                  <a:cubicBezTo>
                    <a:pt x="0" y="424"/>
                    <a:pt x="4" y="410"/>
                    <a:pt x="4" y="41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91492" name="Freeform 4"/>
            <p:cNvSpPr>
              <a:spLocks/>
            </p:cNvSpPr>
            <p:nvPr userDrawn="1"/>
          </p:nvSpPr>
          <p:spPr bwMode="auto">
            <a:xfrm>
              <a:off x="398" y="4115"/>
              <a:ext cx="5840" cy="195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5838" y="0"/>
                </a:cxn>
                <a:cxn ang="0">
                  <a:pos x="5838" y="195"/>
                </a:cxn>
                <a:cxn ang="0">
                  <a:pos x="0" y="195"/>
                </a:cxn>
                <a:cxn ang="0">
                  <a:pos x="95" y="54"/>
                </a:cxn>
                <a:cxn ang="0">
                  <a:pos x="158" y="10"/>
                </a:cxn>
                <a:cxn ang="0">
                  <a:pos x="204" y="0"/>
                </a:cxn>
              </a:cxnLst>
              <a:rect l="0" t="0" r="r" b="b"/>
              <a:pathLst>
                <a:path w="5838" h="195">
                  <a:moveTo>
                    <a:pt x="204" y="0"/>
                  </a:moveTo>
                  <a:cubicBezTo>
                    <a:pt x="3021" y="0"/>
                    <a:pt x="5838" y="0"/>
                    <a:pt x="5838" y="0"/>
                  </a:cubicBezTo>
                  <a:lnTo>
                    <a:pt x="5838" y="195"/>
                  </a:lnTo>
                  <a:lnTo>
                    <a:pt x="0" y="195"/>
                  </a:lnTo>
                  <a:lnTo>
                    <a:pt x="95" y="54"/>
                  </a:lnTo>
                  <a:cubicBezTo>
                    <a:pt x="121" y="23"/>
                    <a:pt x="140" y="19"/>
                    <a:pt x="158" y="10"/>
                  </a:cubicBezTo>
                  <a:cubicBezTo>
                    <a:pt x="176" y="1"/>
                    <a:pt x="195" y="2"/>
                    <a:pt x="20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</p:grpSp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49263"/>
            <a:ext cx="711041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727200"/>
            <a:ext cx="899795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5525" y="6588125"/>
            <a:ext cx="10080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2930CC5-9BDE-4EEA-9E58-FFB44ACE1279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1914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78050" y="6588125"/>
            <a:ext cx="5545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esityksen pitäjän nimi</a:t>
            </a:r>
          </a:p>
        </p:txBody>
      </p:sp>
      <p:sp>
        <p:nvSpPr>
          <p:cNvPr id="1914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0388" y="6588125"/>
            <a:ext cx="433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4552791-1D30-4C53-BA13-73192B9DA6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91498" name="Line 10"/>
          <p:cNvSpPr>
            <a:spLocks noChangeShapeType="1"/>
          </p:cNvSpPr>
          <p:nvPr/>
        </p:nvSpPr>
        <p:spPr bwMode="auto">
          <a:xfrm>
            <a:off x="34925" y="1438275"/>
            <a:ext cx="9901238" cy="0"/>
          </a:xfrm>
          <a:prstGeom prst="line">
            <a:avLst/>
          </a:prstGeom>
          <a:noFill/>
          <a:ln w="38100" cap="rnd">
            <a:solidFill>
              <a:srgbClr val="A5A39E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  <p:pic>
        <p:nvPicPr>
          <p:cNvPr id="9225" name="Picture 11" descr="TraFi_maritime_rgb_eng_h19mm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00975" y="323850"/>
            <a:ext cx="16303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  <p:sldLayoutId id="2147484122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40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Plans and development within the CPA in Finland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GB" dirty="0" smtClean="0"/>
              <a:t>BPAC </a:t>
            </a:r>
            <a:r>
              <a:rPr lang="en-GB" dirty="0" smtClean="0"/>
              <a:t>2.2.2011</a:t>
            </a:r>
            <a:endParaRPr lang="en-GB" dirty="0" smtClean="0"/>
          </a:p>
          <a:p>
            <a:pPr marL="0" indent="0" eaLnBrk="1" hangingPunct="1"/>
            <a:r>
              <a:rPr lang="en-GB" dirty="0" smtClean="0"/>
              <a:t>Valtteri Laine</a:t>
            </a:r>
          </a:p>
        </p:txBody>
      </p:sp>
      <p:pic>
        <p:nvPicPr>
          <p:cNvPr id="17412" name="Picture 6" descr="xx_TraFi_rgb_h_48m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3" y="5522913"/>
            <a:ext cx="2738437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_MG_76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6725" y="1776413"/>
            <a:ext cx="5624513" cy="3421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6E5CBB3-BBBB-44C8-8799-05249433ACDC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5B43E-C8FF-4495-AFF9-4DB87C154E35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900" smtClean="0"/>
              <a:t>Pilotage in Finland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727200"/>
            <a:ext cx="7916863" cy="3601281"/>
          </a:xfrm>
        </p:spPr>
        <p:txBody>
          <a:bodyPr/>
          <a:lstStyle/>
          <a:p>
            <a:pPr eaLnBrk="1" hangingPunct="1"/>
            <a:r>
              <a:rPr lang="en-GB" dirty="0" smtClean="0"/>
              <a:t>New </a:t>
            </a:r>
            <a:r>
              <a:rPr lang="en-GB" dirty="0" err="1" smtClean="0"/>
              <a:t>Pilotage</a:t>
            </a:r>
            <a:r>
              <a:rPr lang="en-GB" dirty="0" smtClean="0"/>
              <a:t> Act </a:t>
            </a:r>
            <a:r>
              <a:rPr lang="en-GB" dirty="0" smtClean="0"/>
              <a:t>1.1.2011</a:t>
            </a:r>
            <a:endParaRPr lang="en-GB" dirty="0" smtClean="0"/>
          </a:p>
          <a:p>
            <a:pPr lvl="1" eaLnBrk="1" hangingPunct="1"/>
            <a:r>
              <a:rPr lang="en-GB" dirty="0" err="1" smtClean="0"/>
              <a:t>Finnpilot</a:t>
            </a:r>
            <a:r>
              <a:rPr lang="en-GB" dirty="0" smtClean="0"/>
              <a:t> is replaced with </a:t>
            </a:r>
            <a:r>
              <a:rPr lang="en-GB" dirty="0" err="1" smtClean="0"/>
              <a:t>Finnpilot</a:t>
            </a:r>
            <a:r>
              <a:rPr lang="en-GB" dirty="0" smtClean="0"/>
              <a:t> </a:t>
            </a:r>
            <a:r>
              <a:rPr lang="en-GB" dirty="0" err="1" smtClean="0"/>
              <a:t>Pilotage</a:t>
            </a:r>
            <a:r>
              <a:rPr lang="en-GB" dirty="0" smtClean="0"/>
              <a:t> Ltd</a:t>
            </a:r>
            <a:endParaRPr lang="en-GB" dirty="0" smtClean="0"/>
          </a:p>
          <a:p>
            <a:pPr lvl="1" eaLnBrk="1" hangingPunct="1"/>
            <a:r>
              <a:rPr lang="en-GB" dirty="0" smtClean="0"/>
              <a:t>English is allowed as a PEC language since July 2011</a:t>
            </a:r>
          </a:p>
          <a:p>
            <a:pPr lvl="1" eaLnBrk="1" hangingPunct="1"/>
            <a:r>
              <a:rPr lang="en-GB" dirty="0" smtClean="0"/>
              <a:t>Exemptions limited to 3 700 GT except icebreakers</a:t>
            </a:r>
            <a:endParaRPr lang="en-GB" dirty="0" smtClean="0"/>
          </a:p>
          <a:p>
            <a:pPr lvl="1" eaLnBrk="1" hangingPunct="1">
              <a:buFontTx/>
              <a:buNone/>
            </a:pPr>
            <a:endParaRPr lang="en-GB" dirty="0" smtClean="0"/>
          </a:p>
          <a:p>
            <a:pPr eaLnBrk="1" hangingPunct="1"/>
            <a:r>
              <a:rPr lang="en-GB" dirty="0" smtClean="0"/>
              <a:t>N</a:t>
            </a:r>
            <a:r>
              <a:rPr lang="en-GB" dirty="0" smtClean="0"/>
              <a:t>ew </a:t>
            </a:r>
            <a:r>
              <a:rPr lang="en-GB" dirty="0" smtClean="0"/>
              <a:t>Government Decree on </a:t>
            </a:r>
            <a:r>
              <a:rPr lang="en-GB" dirty="0" err="1" smtClean="0"/>
              <a:t>Pilotage</a:t>
            </a:r>
            <a:endParaRPr lang="en-GB" dirty="0" smtClean="0"/>
          </a:p>
          <a:p>
            <a:pPr lvl="1" eaLnBrk="1" hangingPunct="1"/>
            <a:r>
              <a:rPr lang="en-GB" dirty="0" smtClean="0"/>
              <a:t>The amounts of training voyages will be increased</a:t>
            </a:r>
          </a:p>
          <a:p>
            <a:pPr lvl="1" eaLnBrk="1" hangingPunct="1"/>
            <a:r>
              <a:rPr lang="en-GB" dirty="0" smtClean="0"/>
              <a:t>The use of ship simulators will be increased</a:t>
            </a:r>
          </a:p>
          <a:p>
            <a:pPr lvl="1" eaLnBrk="1" hangingPunct="1"/>
            <a:r>
              <a:rPr lang="en-GB" dirty="0" smtClean="0"/>
              <a:t>The role of nautical institutes will be more important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3B05B6D-3534-441D-919C-A23F284A76F3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F97AB-AD50-4AB4-9C98-172AC536D911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900" smtClean="0"/>
              <a:t>English as a PEC language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600" smtClean="0"/>
              <a:t>English will be accepted as a PEC</a:t>
            </a:r>
          </a:p>
          <a:p>
            <a:pPr eaLnBrk="1" hangingPunct="1">
              <a:buFontTx/>
              <a:buNone/>
            </a:pPr>
            <a:r>
              <a:rPr lang="en-GB" sz="1600" smtClean="0"/>
              <a:t>language only in certain parts of </a:t>
            </a:r>
          </a:p>
          <a:p>
            <a:pPr eaLnBrk="1" hangingPunct="1">
              <a:buFontTx/>
              <a:buNone/>
            </a:pPr>
            <a:r>
              <a:rPr lang="en-GB" sz="1600" smtClean="0"/>
              <a:t>Finland. </a:t>
            </a: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2600" y="1484313"/>
            <a:ext cx="5283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MINTC </a:t>
            </a:r>
            <a:r>
              <a:rPr lang="fi-FI" dirty="0" err="1" smtClean="0"/>
              <a:t>Workgroup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1600" dirty="0" err="1" smtClean="0"/>
              <a:t>Openeing</a:t>
            </a:r>
            <a:r>
              <a:rPr lang="fi-FI" sz="1600" dirty="0" smtClean="0"/>
              <a:t> of the </a:t>
            </a:r>
            <a:r>
              <a:rPr lang="fi-FI" sz="1600" dirty="0" err="1" smtClean="0"/>
              <a:t>pilotage</a:t>
            </a:r>
            <a:r>
              <a:rPr lang="fi-FI" sz="1600" dirty="0" smtClean="0"/>
              <a:t> </a:t>
            </a:r>
            <a:r>
              <a:rPr lang="fi-FI" sz="1600" dirty="0" err="1" smtClean="0"/>
              <a:t>services</a:t>
            </a:r>
            <a:r>
              <a:rPr lang="fi-FI" sz="1600" dirty="0" smtClean="0"/>
              <a:t> to </a:t>
            </a:r>
            <a:r>
              <a:rPr lang="fi-FI" sz="1600" dirty="0" err="1" smtClean="0"/>
              <a:t>markets</a:t>
            </a:r>
            <a:endParaRPr lang="fi-FI" sz="160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85BD0-FAC8-4A78-B77F-BFD54A67D973}" type="datetime1">
              <a:rPr lang="en-GB" smtClean="0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47505-A5A1-4801-863D-9EB5794678C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7" name="Sisällön paikkamerkki 6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091" y="1980109"/>
            <a:ext cx="4500500" cy="33123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Sisällön paikkamerkki 7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2607" y="1944105"/>
            <a:ext cx="4805461" cy="3348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0549E2-0C25-4096-A77B-6A0B989ED863}" type="datetime1">
              <a:rPr lang="en-GB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0C24C-98C2-499C-BDBB-278E4125F62F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900" smtClean="0"/>
              <a:t>Pilotage in Finland</a:t>
            </a:r>
          </a:p>
        </p:txBody>
      </p:sp>
      <p:graphicFrame>
        <p:nvGraphicFramePr>
          <p:cNvPr id="10" name="Kaavio 9"/>
          <p:cNvGraphicFramePr/>
          <p:nvPr/>
        </p:nvGraphicFramePr>
        <p:xfrm>
          <a:off x="198091" y="1656073"/>
          <a:ext cx="493254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Kaavio 10"/>
          <p:cNvGraphicFramePr/>
          <p:nvPr/>
        </p:nvGraphicFramePr>
        <p:xfrm>
          <a:off x="5022627" y="1584065"/>
          <a:ext cx="4536504" cy="3060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5547B7E-7305-4AE7-8646-AD6CD5FC3221}" type="datetime1">
              <a:rPr lang="en-GB" smtClean="0"/>
              <a:pPr>
                <a:defRPr/>
              </a:pPr>
              <a:t>31/01/2011</a:t>
            </a:fld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A3845-1D1E-433F-AEE4-03309CF27CA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138" y="92075"/>
            <a:ext cx="8116887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orakulmio 8"/>
          <p:cNvSpPr/>
          <p:nvPr/>
        </p:nvSpPr>
        <p:spPr>
          <a:xfrm>
            <a:off x="1664449" y="1010411"/>
            <a:ext cx="7685368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fi-FI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</a:t>
            </a:r>
            <a:r>
              <a:rPr lang="fi-FI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fi-FI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you</a:t>
            </a:r>
            <a:r>
              <a:rPr lang="fi-FI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for </a:t>
            </a:r>
            <a:r>
              <a:rPr lang="fi-FI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your</a:t>
            </a:r>
            <a:r>
              <a:rPr lang="fi-FI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fi-FI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attention</a:t>
            </a:r>
            <a:r>
              <a:rPr lang="fi-FI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fi_kansi">
  <a:themeElements>
    <a:clrScheme name="trafi_kansi 5">
      <a:dk1>
        <a:srgbClr val="000000"/>
      </a:dk1>
      <a:lt1>
        <a:srgbClr val="FFFFFF"/>
      </a:lt1>
      <a:dk2>
        <a:srgbClr val="000000"/>
      </a:dk2>
      <a:lt2>
        <a:srgbClr val="747678"/>
      </a:lt2>
      <a:accent1>
        <a:srgbClr val="BED600"/>
      </a:accent1>
      <a:accent2>
        <a:srgbClr val="7AB800"/>
      </a:accent2>
      <a:accent3>
        <a:srgbClr val="FFFFFF"/>
      </a:accent3>
      <a:accent4>
        <a:srgbClr val="000000"/>
      </a:accent4>
      <a:accent5>
        <a:srgbClr val="DBE8AA"/>
      </a:accent5>
      <a:accent6>
        <a:srgbClr val="6EA600"/>
      </a:accent6>
      <a:hlink>
        <a:srgbClr val="008255"/>
      </a:hlink>
      <a:folHlink>
        <a:srgbClr val="0DAD4A"/>
      </a:folHlink>
    </a:clrScheme>
    <a:fontScheme name="trafi_kans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fi_kansi 1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E98300"/>
        </a:accent1>
        <a:accent2>
          <a:srgbClr val="007D57"/>
        </a:accent2>
        <a:accent3>
          <a:srgbClr val="FFFFFF"/>
        </a:accent3>
        <a:accent4>
          <a:srgbClr val="000000"/>
        </a:accent4>
        <a:accent5>
          <a:srgbClr val="F2C1AA"/>
        </a:accent5>
        <a:accent6>
          <a:srgbClr val="00714E"/>
        </a:accent6>
        <a:hlink>
          <a:srgbClr val="BAB7AF"/>
        </a:hlink>
        <a:folHlink>
          <a:srgbClr val="747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fi_kansi 2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003F87"/>
        </a:accent1>
        <a:accent2>
          <a:srgbClr val="339E35"/>
        </a:accent2>
        <a:accent3>
          <a:srgbClr val="FFFFFF"/>
        </a:accent3>
        <a:accent4>
          <a:srgbClr val="000000"/>
        </a:accent4>
        <a:accent5>
          <a:srgbClr val="AAAFC3"/>
        </a:accent5>
        <a:accent6>
          <a:srgbClr val="2D8F2F"/>
        </a:accent6>
        <a:hlink>
          <a:srgbClr val="8CABC4"/>
        </a:hlink>
        <a:folHlink>
          <a:srgbClr val="92DA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fi_kansi 3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0065BD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AAB8DB"/>
        </a:accent5>
        <a:accent6>
          <a:srgbClr val="6EA600"/>
        </a:accent6>
        <a:hlink>
          <a:srgbClr val="8CBFE0"/>
        </a:hlink>
        <a:folHlink>
          <a:srgbClr val="BAB7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fi_kansi 4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9E2387"/>
        </a:accent1>
        <a:accent2>
          <a:srgbClr val="BED600"/>
        </a:accent2>
        <a:accent3>
          <a:srgbClr val="FFFFFF"/>
        </a:accent3>
        <a:accent4>
          <a:srgbClr val="000000"/>
        </a:accent4>
        <a:accent5>
          <a:srgbClr val="CCACC3"/>
        </a:accent5>
        <a:accent6>
          <a:srgbClr val="ACC200"/>
        </a:accent6>
        <a:hlink>
          <a:srgbClr val="C8A0CD"/>
        </a:hlink>
        <a:folHlink>
          <a:srgbClr val="BAB7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fi_kansi 5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BED600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DBE8AA"/>
        </a:accent5>
        <a:accent6>
          <a:srgbClr val="6EA600"/>
        </a:accent6>
        <a:hlink>
          <a:srgbClr val="008255"/>
        </a:hlink>
        <a:folHlink>
          <a:srgbClr val="0DAD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ilmailu_kansi">
  <a:themeElements>
    <a:clrScheme name="ilmailu_kansi 3">
      <a:dk1>
        <a:srgbClr val="000000"/>
      </a:dk1>
      <a:lt1>
        <a:srgbClr val="FFFFFF"/>
      </a:lt1>
      <a:dk2>
        <a:srgbClr val="000000"/>
      </a:dk2>
      <a:lt2>
        <a:srgbClr val="747678"/>
      </a:lt2>
      <a:accent1>
        <a:srgbClr val="0065BD"/>
      </a:accent1>
      <a:accent2>
        <a:srgbClr val="7AB800"/>
      </a:accent2>
      <a:accent3>
        <a:srgbClr val="FFFFFF"/>
      </a:accent3>
      <a:accent4>
        <a:srgbClr val="000000"/>
      </a:accent4>
      <a:accent5>
        <a:srgbClr val="AAB8DB"/>
      </a:accent5>
      <a:accent6>
        <a:srgbClr val="6EA600"/>
      </a:accent6>
      <a:hlink>
        <a:srgbClr val="8CBFE0"/>
      </a:hlink>
      <a:folHlink>
        <a:srgbClr val="BAB7AF"/>
      </a:folHlink>
    </a:clrScheme>
    <a:fontScheme name="ilmailu_kans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lmailu_kansi 1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E98300"/>
        </a:accent1>
        <a:accent2>
          <a:srgbClr val="007D57"/>
        </a:accent2>
        <a:accent3>
          <a:srgbClr val="FFFFFF"/>
        </a:accent3>
        <a:accent4>
          <a:srgbClr val="000000"/>
        </a:accent4>
        <a:accent5>
          <a:srgbClr val="F2C1AA"/>
        </a:accent5>
        <a:accent6>
          <a:srgbClr val="00714E"/>
        </a:accent6>
        <a:hlink>
          <a:srgbClr val="BAB7AF"/>
        </a:hlink>
        <a:folHlink>
          <a:srgbClr val="747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ilu_kansi 2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003F87"/>
        </a:accent1>
        <a:accent2>
          <a:srgbClr val="339E35"/>
        </a:accent2>
        <a:accent3>
          <a:srgbClr val="FFFFFF"/>
        </a:accent3>
        <a:accent4>
          <a:srgbClr val="000000"/>
        </a:accent4>
        <a:accent5>
          <a:srgbClr val="AAAFC3"/>
        </a:accent5>
        <a:accent6>
          <a:srgbClr val="2D8F2F"/>
        </a:accent6>
        <a:hlink>
          <a:srgbClr val="8CABC4"/>
        </a:hlink>
        <a:folHlink>
          <a:srgbClr val="92DA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ilu_kansi 3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0065BD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AAB8DB"/>
        </a:accent5>
        <a:accent6>
          <a:srgbClr val="6EA600"/>
        </a:accent6>
        <a:hlink>
          <a:srgbClr val="8CBFE0"/>
        </a:hlink>
        <a:folHlink>
          <a:srgbClr val="BAB7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ilu_kansi 4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9E2387"/>
        </a:accent1>
        <a:accent2>
          <a:srgbClr val="BED600"/>
        </a:accent2>
        <a:accent3>
          <a:srgbClr val="FFFFFF"/>
        </a:accent3>
        <a:accent4>
          <a:srgbClr val="000000"/>
        </a:accent4>
        <a:accent5>
          <a:srgbClr val="CCACC3"/>
        </a:accent5>
        <a:accent6>
          <a:srgbClr val="ACC200"/>
        </a:accent6>
        <a:hlink>
          <a:srgbClr val="C8A0CD"/>
        </a:hlink>
        <a:folHlink>
          <a:srgbClr val="BAB7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ilu_kansi 5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BED600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DBE8AA"/>
        </a:accent5>
        <a:accent6>
          <a:srgbClr val="6EA600"/>
        </a:accent6>
        <a:hlink>
          <a:srgbClr val="008255"/>
        </a:hlink>
        <a:folHlink>
          <a:srgbClr val="0DAD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ilmailu_pallolista">
  <a:themeElements>
    <a:clrScheme name="ilmailu_pallolista 3">
      <a:dk1>
        <a:srgbClr val="000000"/>
      </a:dk1>
      <a:lt1>
        <a:srgbClr val="FFFFFF"/>
      </a:lt1>
      <a:dk2>
        <a:srgbClr val="000000"/>
      </a:dk2>
      <a:lt2>
        <a:srgbClr val="747678"/>
      </a:lt2>
      <a:accent1>
        <a:srgbClr val="0065BD"/>
      </a:accent1>
      <a:accent2>
        <a:srgbClr val="7AB800"/>
      </a:accent2>
      <a:accent3>
        <a:srgbClr val="FFFFFF"/>
      </a:accent3>
      <a:accent4>
        <a:srgbClr val="000000"/>
      </a:accent4>
      <a:accent5>
        <a:srgbClr val="AAB8DB"/>
      </a:accent5>
      <a:accent6>
        <a:srgbClr val="6EA600"/>
      </a:accent6>
      <a:hlink>
        <a:srgbClr val="8CBFE0"/>
      </a:hlink>
      <a:folHlink>
        <a:srgbClr val="BAB7AF"/>
      </a:folHlink>
    </a:clrScheme>
    <a:fontScheme name="ilmailu_pallolist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lmailu_pallolista 1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E98300"/>
        </a:accent1>
        <a:accent2>
          <a:srgbClr val="007D57"/>
        </a:accent2>
        <a:accent3>
          <a:srgbClr val="FFFFFF"/>
        </a:accent3>
        <a:accent4>
          <a:srgbClr val="000000"/>
        </a:accent4>
        <a:accent5>
          <a:srgbClr val="F2C1AA"/>
        </a:accent5>
        <a:accent6>
          <a:srgbClr val="00714E"/>
        </a:accent6>
        <a:hlink>
          <a:srgbClr val="BAB7AF"/>
        </a:hlink>
        <a:folHlink>
          <a:srgbClr val="747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ilu_pallolista 2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003F87"/>
        </a:accent1>
        <a:accent2>
          <a:srgbClr val="339E35"/>
        </a:accent2>
        <a:accent3>
          <a:srgbClr val="FFFFFF"/>
        </a:accent3>
        <a:accent4>
          <a:srgbClr val="000000"/>
        </a:accent4>
        <a:accent5>
          <a:srgbClr val="AAAFC3"/>
        </a:accent5>
        <a:accent6>
          <a:srgbClr val="2D8F2F"/>
        </a:accent6>
        <a:hlink>
          <a:srgbClr val="8CABC4"/>
        </a:hlink>
        <a:folHlink>
          <a:srgbClr val="92DA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ilu_pallolista 3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0065BD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AAB8DB"/>
        </a:accent5>
        <a:accent6>
          <a:srgbClr val="6EA600"/>
        </a:accent6>
        <a:hlink>
          <a:srgbClr val="8CBFE0"/>
        </a:hlink>
        <a:folHlink>
          <a:srgbClr val="BAB7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ilu_pallolista 4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9E2387"/>
        </a:accent1>
        <a:accent2>
          <a:srgbClr val="BED600"/>
        </a:accent2>
        <a:accent3>
          <a:srgbClr val="FFFFFF"/>
        </a:accent3>
        <a:accent4>
          <a:srgbClr val="000000"/>
        </a:accent4>
        <a:accent5>
          <a:srgbClr val="CCACC3"/>
        </a:accent5>
        <a:accent6>
          <a:srgbClr val="ACC200"/>
        </a:accent6>
        <a:hlink>
          <a:srgbClr val="C8A0CD"/>
        </a:hlink>
        <a:folHlink>
          <a:srgbClr val="BAB7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ilu_pallolista 5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BED600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DBE8AA"/>
        </a:accent5>
        <a:accent6>
          <a:srgbClr val="6EA600"/>
        </a:accent6>
        <a:hlink>
          <a:srgbClr val="008255"/>
        </a:hlink>
        <a:folHlink>
          <a:srgbClr val="0DAD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ilmailu_pallolista_ja_graafi_kuva">
  <a:themeElements>
    <a:clrScheme name="ilmailu_pallolista_ja_graafi_kuva 3">
      <a:dk1>
        <a:srgbClr val="000000"/>
      </a:dk1>
      <a:lt1>
        <a:srgbClr val="FFFFFF"/>
      </a:lt1>
      <a:dk2>
        <a:srgbClr val="000000"/>
      </a:dk2>
      <a:lt2>
        <a:srgbClr val="747678"/>
      </a:lt2>
      <a:accent1>
        <a:srgbClr val="0065BD"/>
      </a:accent1>
      <a:accent2>
        <a:srgbClr val="7AB800"/>
      </a:accent2>
      <a:accent3>
        <a:srgbClr val="FFFFFF"/>
      </a:accent3>
      <a:accent4>
        <a:srgbClr val="000000"/>
      </a:accent4>
      <a:accent5>
        <a:srgbClr val="AAB8DB"/>
      </a:accent5>
      <a:accent6>
        <a:srgbClr val="6EA600"/>
      </a:accent6>
      <a:hlink>
        <a:srgbClr val="8CBFE0"/>
      </a:hlink>
      <a:folHlink>
        <a:srgbClr val="BAB7AF"/>
      </a:folHlink>
    </a:clrScheme>
    <a:fontScheme name="ilmailu_pallolista_ja_graafi_kuv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lmailu_pallolista_ja_graafi_kuva 1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E98300"/>
        </a:accent1>
        <a:accent2>
          <a:srgbClr val="007D57"/>
        </a:accent2>
        <a:accent3>
          <a:srgbClr val="FFFFFF"/>
        </a:accent3>
        <a:accent4>
          <a:srgbClr val="000000"/>
        </a:accent4>
        <a:accent5>
          <a:srgbClr val="F2C1AA"/>
        </a:accent5>
        <a:accent6>
          <a:srgbClr val="00714E"/>
        </a:accent6>
        <a:hlink>
          <a:srgbClr val="BAB7AF"/>
        </a:hlink>
        <a:folHlink>
          <a:srgbClr val="747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ilu_pallolista_ja_graafi_kuva 2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003F87"/>
        </a:accent1>
        <a:accent2>
          <a:srgbClr val="339E35"/>
        </a:accent2>
        <a:accent3>
          <a:srgbClr val="FFFFFF"/>
        </a:accent3>
        <a:accent4>
          <a:srgbClr val="000000"/>
        </a:accent4>
        <a:accent5>
          <a:srgbClr val="AAAFC3"/>
        </a:accent5>
        <a:accent6>
          <a:srgbClr val="2D8F2F"/>
        </a:accent6>
        <a:hlink>
          <a:srgbClr val="8CABC4"/>
        </a:hlink>
        <a:folHlink>
          <a:srgbClr val="92DA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ilu_pallolista_ja_graafi_kuva 3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0065BD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AAB8DB"/>
        </a:accent5>
        <a:accent6>
          <a:srgbClr val="6EA600"/>
        </a:accent6>
        <a:hlink>
          <a:srgbClr val="8CBFE0"/>
        </a:hlink>
        <a:folHlink>
          <a:srgbClr val="BAB7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ilu_pallolista_ja_graafi_kuva 4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9E2387"/>
        </a:accent1>
        <a:accent2>
          <a:srgbClr val="BED600"/>
        </a:accent2>
        <a:accent3>
          <a:srgbClr val="FFFFFF"/>
        </a:accent3>
        <a:accent4>
          <a:srgbClr val="000000"/>
        </a:accent4>
        <a:accent5>
          <a:srgbClr val="CCACC3"/>
        </a:accent5>
        <a:accent6>
          <a:srgbClr val="ACC200"/>
        </a:accent6>
        <a:hlink>
          <a:srgbClr val="C8A0CD"/>
        </a:hlink>
        <a:folHlink>
          <a:srgbClr val="BAB7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ilu_pallolista_ja_graafi_kuva 5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BED600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DBE8AA"/>
        </a:accent5>
        <a:accent6>
          <a:srgbClr val="6EA600"/>
        </a:accent6>
        <a:hlink>
          <a:srgbClr val="008255"/>
        </a:hlink>
        <a:folHlink>
          <a:srgbClr val="0DAD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rautatiet_kansi">
  <a:themeElements>
    <a:clrScheme name="rautatiet_kansi 4">
      <a:dk1>
        <a:srgbClr val="000000"/>
      </a:dk1>
      <a:lt1>
        <a:srgbClr val="FFFFFF"/>
      </a:lt1>
      <a:dk2>
        <a:srgbClr val="000000"/>
      </a:dk2>
      <a:lt2>
        <a:srgbClr val="747678"/>
      </a:lt2>
      <a:accent1>
        <a:srgbClr val="9E2387"/>
      </a:accent1>
      <a:accent2>
        <a:srgbClr val="BED600"/>
      </a:accent2>
      <a:accent3>
        <a:srgbClr val="FFFFFF"/>
      </a:accent3>
      <a:accent4>
        <a:srgbClr val="000000"/>
      </a:accent4>
      <a:accent5>
        <a:srgbClr val="CCACC3"/>
      </a:accent5>
      <a:accent6>
        <a:srgbClr val="ACC200"/>
      </a:accent6>
      <a:hlink>
        <a:srgbClr val="C8A0CD"/>
      </a:hlink>
      <a:folHlink>
        <a:srgbClr val="BAB7AF"/>
      </a:folHlink>
    </a:clrScheme>
    <a:fontScheme name="rautatiet_kans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utatiet_kansi 1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E98300"/>
        </a:accent1>
        <a:accent2>
          <a:srgbClr val="007D57"/>
        </a:accent2>
        <a:accent3>
          <a:srgbClr val="FFFFFF"/>
        </a:accent3>
        <a:accent4>
          <a:srgbClr val="000000"/>
        </a:accent4>
        <a:accent5>
          <a:srgbClr val="F2C1AA"/>
        </a:accent5>
        <a:accent6>
          <a:srgbClr val="00714E"/>
        </a:accent6>
        <a:hlink>
          <a:srgbClr val="BAB7AF"/>
        </a:hlink>
        <a:folHlink>
          <a:srgbClr val="747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utatiet_kansi 2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003F87"/>
        </a:accent1>
        <a:accent2>
          <a:srgbClr val="339E35"/>
        </a:accent2>
        <a:accent3>
          <a:srgbClr val="FFFFFF"/>
        </a:accent3>
        <a:accent4>
          <a:srgbClr val="000000"/>
        </a:accent4>
        <a:accent5>
          <a:srgbClr val="AAAFC3"/>
        </a:accent5>
        <a:accent6>
          <a:srgbClr val="2D8F2F"/>
        </a:accent6>
        <a:hlink>
          <a:srgbClr val="8CABC4"/>
        </a:hlink>
        <a:folHlink>
          <a:srgbClr val="92DA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utatiet_kansi 3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0065BD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AAB8DB"/>
        </a:accent5>
        <a:accent6>
          <a:srgbClr val="6EA600"/>
        </a:accent6>
        <a:hlink>
          <a:srgbClr val="8CBFE0"/>
        </a:hlink>
        <a:folHlink>
          <a:srgbClr val="BAB7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utatiet_kansi 4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9E2387"/>
        </a:accent1>
        <a:accent2>
          <a:srgbClr val="BED600"/>
        </a:accent2>
        <a:accent3>
          <a:srgbClr val="FFFFFF"/>
        </a:accent3>
        <a:accent4>
          <a:srgbClr val="000000"/>
        </a:accent4>
        <a:accent5>
          <a:srgbClr val="CCACC3"/>
        </a:accent5>
        <a:accent6>
          <a:srgbClr val="ACC200"/>
        </a:accent6>
        <a:hlink>
          <a:srgbClr val="C8A0CD"/>
        </a:hlink>
        <a:folHlink>
          <a:srgbClr val="BAB7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utatiet_kansi 5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BED600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DBE8AA"/>
        </a:accent5>
        <a:accent6>
          <a:srgbClr val="6EA600"/>
        </a:accent6>
        <a:hlink>
          <a:srgbClr val="008255"/>
        </a:hlink>
        <a:folHlink>
          <a:srgbClr val="0DAD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rautatiet_pallolista">
  <a:themeElements>
    <a:clrScheme name="rautatiet_pallolista 4">
      <a:dk1>
        <a:srgbClr val="000000"/>
      </a:dk1>
      <a:lt1>
        <a:srgbClr val="FFFFFF"/>
      </a:lt1>
      <a:dk2>
        <a:srgbClr val="000000"/>
      </a:dk2>
      <a:lt2>
        <a:srgbClr val="747678"/>
      </a:lt2>
      <a:accent1>
        <a:srgbClr val="9E2387"/>
      </a:accent1>
      <a:accent2>
        <a:srgbClr val="BED600"/>
      </a:accent2>
      <a:accent3>
        <a:srgbClr val="FFFFFF"/>
      </a:accent3>
      <a:accent4>
        <a:srgbClr val="000000"/>
      </a:accent4>
      <a:accent5>
        <a:srgbClr val="CCACC3"/>
      </a:accent5>
      <a:accent6>
        <a:srgbClr val="ACC200"/>
      </a:accent6>
      <a:hlink>
        <a:srgbClr val="C8A0CD"/>
      </a:hlink>
      <a:folHlink>
        <a:srgbClr val="BAB7AF"/>
      </a:folHlink>
    </a:clrScheme>
    <a:fontScheme name="rautatiet_pallolist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utatiet_pallolista 1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E98300"/>
        </a:accent1>
        <a:accent2>
          <a:srgbClr val="007D57"/>
        </a:accent2>
        <a:accent3>
          <a:srgbClr val="FFFFFF"/>
        </a:accent3>
        <a:accent4>
          <a:srgbClr val="000000"/>
        </a:accent4>
        <a:accent5>
          <a:srgbClr val="F2C1AA"/>
        </a:accent5>
        <a:accent6>
          <a:srgbClr val="00714E"/>
        </a:accent6>
        <a:hlink>
          <a:srgbClr val="BAB7AF"/>
        </a:hlink>
        <a:folHlink>
          <a:srgbClr val="747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utatiet_pallolista 2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003F87"/>
        </a:accent1>
        <a:accent2>
          <a:srgbClr val="339E35"/>
        </a:accent2>
        <a:accent3>
          <a:srgbClr val="FFFFFF"/>
        </a:accent3>
        <a:accent4>
          <a:srgbClr val="000000"/>
        </a:accent4>
        <a:accent5>
          <a:srgbClr val="AAAFC3"/>
        </a:accent5>
        <a:accent6>
          <a:srgbClr val="2D8F2F"/>
        </a:accent6>
        <a:hlink>
          <a:srgbClr val="8CABC4"/>
        </a:hlink>
        <a:folHlink>
          <a:srgbClr val="92DA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utatiet_pallolista 3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0065BD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AAB8DB"/>
        </a:accent5>
        <a:accent6>
          <a:srgbClr val="6EA600"/>
        </a:accent6>
        <a:hlink>
          <a:srgbClr val="8CBFE0"/>
        </a:hlink>
        <a:folHlink>
          <a:srgbClr val="BAB7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utatiet_pallolista 4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9E2387"/>
        </a:accent1>
        <a:accent2>
          <a:srgbClr val="BED600"/>
        </a:accent2>
        <a:accent3>
          <a:srgbClr val="FFFFFF"/>
        </a:accent3>
        <a:accent4>
          <a:srgbClr val="000000"/>
        </a:accent4>
        <a:accent5>
          <a:srgbClr val="CCACC3"/>
        </a:accent5>
        <a:accent6>
          <a:srgbClr val="ACC200"/>
        </a:accent6>
        <a:hlink>
          <a:srgbClr val="C8A0CD"/>
        </a:hlink>
        <a:folHlink>
          <a:srgbClr val="BAB7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utatiet_pallolista 5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BED600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DBE8AA"/>
        </a:accent5>
        <a:accent6>
          <a:srgbClr val="6EA600"/>
        </a:accent6>
        <a:hlink>
          <a:srgbClr val="008255"/>
        </a:hlink>
        <a:folHlink>
          <a:srgbClr val="0DAD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rautatiet_pallolista_ja_graafi_kuva">
  <a:themeElements>
    <a:clrScheme name="rautatiet_pallolista_ja_graafi_kuva 4">
      <a:dk1>
        <a:srgbClr val="000000"/>
      </a:dk1>
      <a:lt1>
        <a:srgbClr val="FFFFFF"/>
      </a:lt1>
      <a:dk2>
        <a:srgbClr val="000000"/>
      </a:dk2>
      <a:lt2>
        <a:srgbClr val="747678"/>
      </a:lt2>
      <a:accent1>
        <a:srgbClr val="9E2387"/>
      </a:accent1>
      <a:accent2>
        <a:srgbClr val="BED600"/>
      </a:accent2>
      <a:accent3>
        <a:srgbClr val="FFFFFF"/>
      </a:accent3>
      <a:accent4>
        <a:srgbClr val="000000"/>
      </a:accent4>
      <a:accent5>
        <a:srgbClr val="CCACC3"/>
      </a:accent5>
      <a:accent6>
        <a:srgbClr val="ACC200"/>
      </a:accent6>
      <a:hlink>
        <a:srgbClr val="C8A0CD"/>
      </a:hlink>
      <a:folHlink>
        <a:srgbClr val="BAB7AF"/>
      </a:folHlink>
    </a:clrScheme>
    <a:fontScheme name="rautatiet_pallolista_ja_graafi_kuv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utatiet_pallolista_ja_graafi_kuva 1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E98300"/>
        </a:accent1>
        <a:accent2>
          <a:srgbClr val="007D57"/>
        </a:accent2>
        <a:accent3>
          <a:srgbClr val="FFFFFF"/>
        </a:accent3>
        <a:accent4>
          <a:srgbClr val="000000"/>
        </a:accent4>
        <a:accent5>
          <a:srgbClr val="F2C1AA"/>
        </a:accent5>
        <a:accent6>
          <a:srgbClr val="00714E"/>
        </a:accent6>
        <a:hlink>
          <a:srgbClr val="BAB7AF"/>
        </a:hlink>
        <a:folHlink>
          <a:srgbClr val="747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utatiet_pallolista_ja_graafi_kuva 2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003F87"/>
        </a:accent1>
        <a:accent2>
          <a:srgbClr val="339E35"/>
        </a:accent2>
        <a:accent3>
          <a:srgbClr val="FFFFFF"/>
        </a:accent3>
        <a:accent4>
          <a:srgbClr val="000000"/>
        </a:accent4>
        <a:accent5>
          <a:srgbClr val="AAAFC3"/>
        </a:accent5>
        <a:accent6>
          <a:srgbClr val="2D8F2F"/>
        </a:accent6>
        <a:hlink>
          <a:srgbClr val="8CABC4"/>
        </a:hlink>
        <a:folHlink>
          <a:srgbClr val="92DA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utatiet_pallolista_ja_graafi_kuva 3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0065BD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AAB8DB"/>
        </a:accent5>
        <a:accent6>
          <a:srgbClr val="6EA600"/>
        </a:accent6>
        <a:hlink>
          <a:srgbClr val="8CBFE0"/>
        </a:hlink>
        <a:folHlink>
          <a:srgbClr val="BAB7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utatiet_pallolista_ja_graafi_kuva 4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9E2387"/>
        </a:accent1>
        <a:accent2>
          <a:srgbClr val="BED600"/>
        </a:accent2>
        <a:accent3>
          <a:srgbClr val="FFFFFF"/>
        </a:accent3>
        <a:accent4>
          <a:srgbClr val="000000"/>
        </a:accent4>
        <a:accent5>
          <a:srgbClr val="CCACC3"/>
        </a:accent5>
        <a:accent6>
          <a:srgbClr val="ACC200"/>
        </a:accent6>
        <a:hlink>
          <a:srgbClr val="C8A0CD"/>
        </a:hlink>
        <a:folHlink>
          <a:srgbClr val="BAB7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utatiet_pallolista_ja_graafi_kuva 5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BED600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DBE8AA"/>
        </a:accent5>
        <a:accent6>
          <a:srgbClr val="6EA600"/>
        </a:accent6>
        <a:hlink>
          <a:srgbClr val="008255"/>
        </a:hlink>
        <a:folHlink>
          <a:srgbClr val="0DAD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fi_pallolista">
  <a:themeElements>
    <a:clrScheme name="trafi_pallolista 5">
      <a:dk1>
        <a:srgbClr val="000000"/>
      </a:dk1>
      <a:lt1>
        <a:srgbClr val="FFFFFF"/>
      </a:lt1>
      <a:dk2>
        <a:srgbClr val="000000"/>
      </a:dk2>
      <a:lt2>
        <a:srgbClr val="747678"/>
      </a:lt2>
      <a:accent1>
        <a:srgbClr val="BED600"/>
      </a:accent1>
      <a:accent2>
        <a:srgbClr val="7AB800"/>
      </a:accent2>
      <a:accent3>
        <a:srgbClr val="FFFFFF"/>
      </a:accent3>
      <a:accent4>
        <a:srgbClr val="000000"/>
      </a:accent4>
      <a:accent5>
        <a:srgbClr val="DBE8AA"/>
      </a:accent5>
      <a:accent6>
        <a:srgbClr val="6EA600"/>
      </a:accent6>
      <a:hlink>
        <a:srgbClr val="008255"/>
      </a:hlink>
      <a:folHlink>
        <a:srgbClr val="0DAD4A"/>
      </a:folHlink>
    </a:clrScheme>
    <a:fontScheme name="trafi_pallolist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fi_pallolista 1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E98300"/>
        </a:accent1>
        <a:accent2>
          <a:srgbClr val="007D57"/>
        </a:accent2>
        <a:accent3>
          <a:srgbClr val="FFFFFF"/>
        </a:accent3>
        <a:accent4>
          <a:srgbClr val="000000"/>
        </a:accent4>
        <a:accent5>
          <a:srgbClr val="F2C1AA"/>
        </a:accent5>
        <a:accent6>
          <a:srgbClr val="00714E"/>
        </a:accent6>
        <a:hlink>
          <a:srgbClr val="BAB7AF"/>
        </a:hlink>
        <a:folHlink>
          <a:srgbClr val="747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fi_pallolista 2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003F87"/>
        </a:accent1>
        <a:accent2>
          <a:srgbClr val="339E35"/>
        </a:accent2>
        <a:accent3>
          <a:srgbClr val="FFFFFF"/>
        </a:accent3>
        <a:accent4>
          <a:srgbClr val="000000"/>
        </a:accent4>
        <a:accent5>
          <a:srgbClr val="AAAFC3"/>
        </a:accent5>
        <a:accent6>
          <a:srgbClr val="2D8F2F"/>
        </a:accent6>
        <a:hlink>
          <a:srgbClr val="8CABC4"/>
        </a:hlink>
        <a:folHlink>
          <a:srgbClr val="92DA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fi_pallolista 3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0065BD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AAB8DB"/>
        </a:accent5>
        <a:accent6>
          <a:srgbClr val="6EA600"/>
        </a:accent6>
        <a:hlink>
          <a:srgbClr val="8CBFE0"/>
        </a:hlink>
        <a:folHlink>
          <a:srgbClr val="BAB7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fi_pallolista 4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9E2387"/>
        </a:accent1>
        <a:accent2>
          <a:srgbClr val="BED600"/>
        </a:accent2>
        <a:accent3>
          <a:srgbClr val="FFFFFF"/>
        </a:accent3>
        <a:accent4>
          <a:srgbClr val="000000"/>
        </a:accent4>
        <a:accent5>
          <a:srgbClr val="CCACC3"/>
        </a:accent5>
        <a:accent6>
          <a:srgbClr val="ACC200"/>
        </a:accent6>
        <a:hlink>
          <a:srgbClr val="C8A0CD"/>
        </a:hlink>
        <a:folHlink>
          <a:srgbClr val="BAB7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fi_pallolista 5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BED600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DBE8AA"/>
        </a:accent5>
        <a:accent6>
          <a:srgbClr val="6EA600"/>
        </a:accent6>
        <a:hlink>
          <a:srgbClr val="008255"/>
        </a:hlink>
        <a:folHlink>
          <a:srgbClr val="0DAD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rafi_pallolista_ja_graafi_kuva">
  <a:themeElements>
    <a:clrScheme name="trafi_pallolista_ja_graafi_kuva 5">
      <a:dk1>
        <a:srgbClr val="000000"/>
      </a:dk1>
      <a:lt1>
        <a:srgbClr val="FFFFFF"/>
      </a:lt1>
      <a:dk2>
        <a:srgbClr val="000000"/>
      </a:dk2>
      <a:lt2>
        <a:srgbClr val="747678"/>
      </a:lt2>
      <a:accent1>
        <a:srgbClr val="BED600"/>
      </a:accent1>
      <a:accent2>
        <a:srgbClr val="7AB800"/>
      </a:accent2>
      <a:accent3>
        <a:srgbClr val="FFFFFF"/>
      </a:accent3>
      <a:accent4>
        <a:srgbClr val="000000"/>
      </a:accent4>
      <a:accent5>
        <a:srgbClr val="DBE8AA"/>
      </a:accent5>
      <a:accent6>
        <a:srgbClr val="6EA600"/>
      </a:accent6>
      <a:hlink>
        <a:srgbClr val="008255"/>
      </a:hlink>
      <a:folHlink>
        <a:srgbClr val="0DAD4A"/>
      </a:folHlink>
    </a:clrScheme>
    <a:fontScheme name="trafi_pallolista_ja_graafi_kuv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fi_pallolista_ja_graafi_kuva 1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E98300"/>
        </a:accent1>
        <a:accent2>
          <a:srgbClr val="007D57"/>
        </a:accent2>
        <a:accent3>
          <a:srgbClr val="FFFFFF"/>
        </a:accent3>
        <a:accent4>
          <a:srgbClr val="000000"/>
        </a:accent4>
        <a:accent5>
          <a:srgbClr val="F2C1AA"/>
        </a:accent5>
        <a:accent6>
          <a:srgbClr val="00714E"/>
        </a:accent6>
        <a:hlink>
          <a:srgbClr val="BAB7AF"/>
        </a:hlink>
        <a:folHlink>
          <a:srgbClr val="747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fi_pallolista_ja_graafi_kuva 2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003F87"/>
        </a:accent1>
        <a:accent2>
          <a:srgbClr val="339E35"/>
        </a:accent2>
        <a:accent3>
          <a:srgbClr val="FFFFFF"/>
        </a:accent3>
        <a:accent4>
          <a:srgbClr val="000000"/>
        </a:accent4>
        <a:accent5>
          <a:srgbClr val="AAAFC3"/>
        </a:accent5>
        <a:accent6>
          <a:srgbClr val="2D8F2F"/>
        </a:accent6>
        <a:hlink>
          <a:srgbClr val="8CABC4"/>
        </a:hlink>
        <a:folHlink>
          <a:srgbClr val="92DA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fi_pallolista_ja_graafi_kuva 3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0065BD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AAB8DB"/>
        </a:accent5>
        <a:accent6>
          <a:srgbClr val="6EA600"/>
        </a:accent6>
        <a:hlink>
          <a:srgbClr val="8CBFE0"/>
        </a:hlink>
        <a:folHlink>
          <a:srgbClr val="BAB7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fi_pallolista_ja_graafi_kuva 4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9E2387"/>
        </a:accent1>
        <a:accent2>
          <a:srgbClr val="BED600"/>
        </a:accent2>
        <a:accent3>
          <a:srgbClr val="FFFFFF"/>
        </a:accent3>
        <a:accent4>
          <a:srgbClr val="000000"/>
        </a:accent4>
        <a:accent5>
          <a:srgbClr val="CCACC3"/>
        </a:accent5>
        <a:accent6>
          <a:srgbClr val="ACC200"/>
        </a:accent6>
        <a:hlink>
          <a:srgbClr val="C8A0CD"/>
        </a:hlink>
        <a:folHlink>
          <a:srgbClr val="BAB7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fi_pallolista_ja_graafi_kuva 5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BED600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DBE8AA"/>
        </a:accent5>
        <a:accent6>
          <a:srgbClr val="6EA600"/>
        </a:accent6>
        <a:hlink>
          <a:srgbClr val="008255"/>
        </a:hlink>
        <a:folHlink>
          <a:srgbClr val="0DAD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eliikenne_kansi">
  <a:themeElements>
    <a:clrScheme name="tieliikenne_kansi 1">
      <a:dk1>
        <a:srgbClr val="000000"/>
      </a:dk1>
      <a:lt1>
        <a:srgbClr val="FFFFFF"/>
      </a:lt1>
      <a:dk2>
        <a:srgbClr val="000000"/>
      </a:dk2>
      <a:lt2>
        <a:srgbClr val="747678"/>
      </a:lt2>
      <a:accent1>
        <a:srgbClr val="E98300"/>
      </a:accent1>
      <a:accent2>
        <a:srgbClr val="007D57"/>
      </a:accent2>
      <a:accent3>
        <a:srgbClr val="FFFFFF"/>
      </a:accent3>
      <a:accent4>
        <a:srgbClr val="000000"/>
      </a:accent4>
      <a:accent5>
        <a:srgbClr val="F2C1AA"/>
      </a:accent5>
      <a:accent6>
        <a:srgbClr val="00714E"/>
      </a:accent6>
      <a:hlink>
        <a:srgbClr val="BAB7AF"/>
      </a:hlink>
      <a:folHlink>
        <a:srgbClr val="747678"/>
      </a:folHlink>
    </a:clrScheme>
    <a:fontScheme name="tieliikenne_kans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eliikenne_kansi 1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E98300"/>
        </a:accent1>
        <a:accent2>
          <a:srgbClr val="007D57"/>
        </a:accent2>
        <a:accent3>
          <a:srgbClr val="FFFFFF"/>
        </a:accent3>
        <a:accent4>
          <a:srgbClr val="000000"/>
        </a:accent4>
        <a:accent5>
          <a:srgbClr val="F2C1AA"/>
        </a:accent5>
        <a:accent6>
          <a:srgbClr val="00714E"/>
        </a:accent6>
        <a:hlink>
          <a:srgbClr val="BAB7AF"/>
        </a:hlink>
        <a:folHlink>
          <a:srgbClr val="747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eliikenne_kansi 2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003F87"/>
        </a:accent1>
        <a:accent2>
          <a:srgbClr val="339E35"/>
        </a:accent2>
        <a:accent3>
          <a:srgbClr val="FFFFFF"/>
        </a:accent3>
        <a:accent4>
          <a:srgbClr val="000000"/>
        </a:accent4>
        <a:accent5>
          <a:srgbClr val="AAAFC3"/>
        </a:accent5>
        <a:accent6>
          <a:srgbClr val="2D8F2F"/>
        </a:accent6>
        <a:hlink>
          <a:srgbClr val="8CABC4"/>
        </a:hlink>
        <a:folHlink>
          <a:srgbClr val="92DA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eliikenne_kansi 3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0065BD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AAB8DB"/>
        </a:accent5>
        <a:accent6>
          <a:srgbClr val="6EA600"/>
        </a:accent6>
        <a:hlink>
          <a:srgbClr val="8CBFE0"/>
        </a:hlink>
        <a:folHlink>
          <a:srgbClr val="BAB7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eliikenne_kansi 4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9E2387"/>
        </a:accent1>
        <a:accent2>
          <a:srgbClr val="BED600"/>
        </a:accent2>
        <a:accent3>
          <a:srgbClr val="FFFFFF"/>
        </a:accent3>
        <a:accent4>
          <a:srgbClr val="000000"/>
        </a:accent4>
        <a:accent5>
          <a:srgbClr val="CCACC3"/>
        </a:accent5>
        <a:accent6>
          <a:srgbClr val="ACC200"/>
        </a:accent6>
        <a:hlink>
          <a:srgbClr val="C8A0CD"/>
        </a:hlink>
        <a:folHlink>
          <a:srgbClr val="BAB7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eliikenne_kansi 5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BED600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DBE8AA"/>
        </a:accent5>
        <a:accent6>
          <a:srgbClr val="6EA600"/>
        </a:accent6>
        <a:hlink>
          <a:srgbClr val="008255"/>
        </a:hlink>
        <a:folHlink>
          <a:srgbClr val="0DAD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eliikenne_pallolista">
  <a:themeElements>
    <a:clrScheme name="tieliikenne_pallolista 1">
      <a:dk1>
        <a:srgbClr val="000000"/>
      </a:dk1>
      <a:lt1>
        <a:srgbClr val="FFFFFF"/>
      </a:lt1>
      <a:dk2>
        <a:srgbClr val="000000"/>
      </a:dk2>
      <a:lt2>
        <a:srgbClr val="747678"/>
      </a:lt2>
      <a:accent1>
        <a:srgbClr val="E98300"/>
      </a:accent1>
      <a:accent2>
        <a:srgbClr val="007D57"/>
      </a:accent2>
      <a:accent3>
        <a:srgbClr val="FFFFFF"/>
      </a:accent3>
      <a:accent4>
        <a:srgbClr val="000000"/>
      </a:accent4>
      <a:accent5>
        <a:srgbClr val="F2C1AA"/>
      </a:accent5>
      <a:accent6>
        <a:srgbClr val="00714E"/>
      </a:accent6>
      <a:hlink>
        <a:srgbClr val="BAB7AF"/>
      </a:hlink>
      <a:folHlink>
        <a:srgbClr val="747678"/>
      </a:folHlink>
    </a:clrScheme>
    <a:fontScheme name="tieliikenne_pallolist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eliikenne_pallolista 1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E98300"/>
        </a:accent1>
        <a:accent2>
          <a:srgbClr val="007D57"/>
        </a:accent2>
        <a:accent3>
          <a:srgbClr val="FFFFFF"/>
        </a:accent3>
        <a:accent4>
          <a:srgbClr val="000000"/>
        </a:accent4>
        <a:accent5>
          <a:srgbClr val="F2C1AA"/>
        </a:accent5>
        <a:accent6>
          <a:srgbClr val="00714E"/>
        </a:accent6>
        <a:hlink>
          <a:srgbClr val="BAB7AF"/>
        </a:hlink>
        <a:folHlink>
          <a:srgbClr val="747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eliikenne_pallolista 2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003F87"/>
        </a:accent1>
        <a:accent2>
          <a:srgbClr val="339E35"/>
        </a:accent2>
        <a:accent3>
          <a:srgbClr val="FFFFFF"/>
        </a:accent3>
        <a:accent4>
          <a:srgbClr val="000000"/>
        </a:accent4>
        <a:accent5>
          <a:srgbClr val="AAAFC3"/>
        </a:accent5>
        <a:accent6>
          <a:srgbClr val="2D8F2F"/>
        </a:accent6>
        <a:hlink>
          <a:srgbClr val="8CABC4"/>
        </a:hlink>
        <a:folHlink>
          <a:srgbClr val="92DA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eliikenne_pallolista 3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0065BD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AAB8DB"/>
        </a:accent5>
        <a:accent6>
          <a:srgbClr val="6EA600"/>
        </a:accent6>
        <a:hlink>
          <a:srgbClr val="8CBFE0"/>
        </a:hlink>
        <a:folHlink>
          <a:srgbClr val="BAB7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eliikenne_pallolista 4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9E2387"/>
        </a:accent1>
        <a:accent2>
          <a:srgbClr val="BED600"/>
        </a:accent2>
        <a:accent3>
          <a:srgbClr val="FFFFFF"/>
        </a:accent3>
        <a:accent4>
          <a:srgbClr val="000000"/>
        </a:accent4>
        <a:accent5>
          <a:srgbClr val="CCACC3"/>
        </a:accent5>
        <a:accent6>
          <a:srgbClr val="ACC200"/>
        </a:accent6>
        <a:hlink>
          <a:srgbClr val="C8A0CD"/>
        </a:hlink>
        <a:folHlink>
          <a:srgbClr val="BAB7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eliikenne_pallolista 5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BED600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DBE8AA"/>
        </a:accent5>
        <a:accent6>
          <a:srgbClr val="6EA600"/>
        </a:accent6>
        <a:hlink>
          <a:srgbClr val="008255"/>
        </a:hlink>
        <a:folHlink>
          <a:srgbClr val="0DAD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eliikenne_pallolista_ja_graafi_kuva">
  <a:themeElements>
    <a:clrScheme name="tieliikenne_pallolista_ja_graafi_kuva 1">
      <a:dk1>
        <a:srgbClr val="000000"/>
      </a:dk1>
      <a:lt1>
        <a:srgbClr val="FFFFFF"/>
      </a:lt1>
      <a:dk2>
        <a:srgbClr val="000000"/>
      </a:dk2>
      <a:lt2>
        <a:srgbClr val="747678"/>
      </a:lt2>
      <a:accent1>
        <a:srgbClr val="E98300"/>
      </a:accent1>
      <a:accent2>
        <a:srgbClr val="007D57"/>
      </a:accent2>
      <a:accent3>
        <a:srgbClr val="FFFFFF"/>
      </a:accent3>
      <a:accent4>
        <a:srgbClr val="000000"/>
      </a:accent4>
      <a:accent5>
        <a:srgbClr val="F2C1AA"/>
      </a:accent5>
      <a:accent6>
        <a:srgbClr val="00714E"/>
      </a:accent6>
      <a:hlink>
        <a:srgbClr val="BAB7AF"/>
      </a:hlink>
      <a:folHlink>
        <a:srgbClr val="747678"/>
      </a:folHlink>
    </a:clrScheme>
    <a:fontScheme name="tieliikenne_pallolista_ja_graafi_kuv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eliikenne_pallolista_ja_graafi_kuva 1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E98300"/>
        </a:accent1>
        <a:accent2>
          <a:srgbClr val="007D57"/>
        </a:accent2>
        <a:accent3>
          <a:srgbClr val="FFFFFF"/>
        </a:accent3>
        <a:accent4>
          <a:srgbClr val="000000"/>
        </a:accent4>
        <a:accent5>
          <a:srgbClr val="F2C1AA"/>
        </a:accent5>
        <a:accent6>
          <a:srgbClr val="00714E"/>
        </a:accent6>
        <a:hlink>
          <a:srgbClr val="BAB7AF"/>
        </a:hlink>
        <a:folHlink>
          <a:srgbClr val="747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eliikenne_pallolista_ja_graafi_kuva 2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003F87"/>
        </a:accent1>
        <a:accent2>
          <a:srgbClr val="339E35"/>
        </a:accent2>
        <a:accent3>
          <a:srgbClr val="FFFFFF"/>
        </a:accent3>
        <a:accent4>
          <a:srgbClr val="000000"/>
        </a:accent4>
        <a:accent5>
          <a:srgbClr val="AAAFC3"/>
        </a:accent5>
        <a:accent6>
          <a:srgbClr val="2D8F2F"/>
        </a:accent6>
        <a:hlink>
          <a:srgbClr val="8CABC4"/>
        </a:hlink>
        <a:folHlink>
          <a:srgbClr val="92DA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eliikenne_pallolista_ja_graafi_kuva 3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0065BD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AAB8DB"/>
        </a:accent5>
        <a:accent6>
          <a:srgbClr val="6EA600"/>
        </a:accent6>
        <a:hlink>
          <a:srgbClr val="8CBFE0"/>
        </a:hlink>
        <a:folHlink>
          <a:srgbClr val="BAB7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eliikenne_pallolista_ja_graafi_kuva 4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9E2387"/>
        </a:accent1>
        <a:accent2>
          <a:srgbClr val="BED600"/>
        </a:accent2>
        <a:accent3>
          <a:srgbClr val="FFFFFF"/>
        </a:accent3>
        <a:accent4>
          <a:srgbClr val="000000"/>
        </a:accent4>
        <a:accent5>
          <a:srgbClr val="CCACC3"/>
        </a:accent5>
        <a:accent6>
          <a:srgbClr val="ACC200"/>
        </a:accent6>
        <a:hlink>
          <a:srgbClr val="C8A0CD"/>
        </a:hlink>
        <a:folHlink>
          <a:srgbClr val="BAB7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eliikenne_pallolista_ja_graafi_kuva 5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BED600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DBE8AA"/>
        </a:accent5>
        <a:accent6>
          <a:srgbClr val="6EA600"/>
        </a:accent6>
        <a:hlink>
          <a:srgbClr val="008255"/>
        </a:hlink>
        <a:folHlink>
          <a:srgbClr val="0DAD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erenkulku_kansi">
  <a:themeElements>
    <a:clrScheme name="merenkulku_kansi 2">
      <a:dk1>
        <a:srgbClr val="000000"/>
      </a:dk1>
      <a:lt1>
        <a:srgbClr val="FFFFFF"/>
      </a:lt1>
      <a:dk2>
        <a:srgbClr val="000000"/>
      </a:dk2>
      <a:lt2>
        <a:srgbClr val="747678"/>
      </a:lt2>
      <a:accent1>
        <a:srgbClr val="003F87"/>
      </a:accent1>
      <a:accent2>
        <a:srgbClr val="339E35"/>
      </a:accent2>
      <a:accent3>
        <a:srgbClr val="FFFFFF"/>
      </a:accent3>
      <a:accent4>
        <a:srgbClr val="000000"/>
      </a:accent4>
      <a:accent5>
        <a:srgbClr val="AAAFC3"/>
      </a:accent5>
      <a:accent6>
        <a:srgbClr val="2D8F2F"/>
      </a:accent6>
      <a:hlink>
        <a:srgbClr val="8CABC4"/>
      </a:hlink>
      <a:folHlink>
        <a:srgbClr val="92DAAD"/>
      </a:folHlink>
    </a:clrScheme>
    <a:fontScheme name="merenkulku_kans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renkulku_kansi 1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E98300"/>
        </a:accent1>
        <a:accent2>
          <a:srgbClr val="007D57"/>
        </a:accent2>
        <a:accent3>
          <a:srgbClr val="FFFFFF"/>
        </a:accent3>
        <a:accent4>
          <a:srgbClr val="000000"/>
        </a:accent4>
        <a:accent5>
          <a:srgbClr val="F2C1AA"/>
        </a:accent5>
        <a:accent6>
          <a:srgbClr val="00714E"/>
        </a:accent6>
        <a:hlink>
          <a:srgbClr val="BAB7AF"/>
        </a:hlink>
        <a:folHlink>
          <a:srgbClr val="747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enkulku_kansi 2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003F87"/>
        </a:accent1>
        <a:accent2>
          <a:srgbClr val="339E35"/>
        </a:accent2>
        <a:accent3>
          <a:srgbClr val="FFFFFF"/>
        </a:accent3>
        <a:accent4>
          <a:srgbClr val="000000"/>
        </a:accent4>
        <a:accent5>
          <a:srgbClr val="AAAFC3"/>
        </a:accent5>
        <a:accent6>
          <a:srgbClr val="2D8F2F"/>
        </a:accent6>
        <a:hlink>
          <a:srgbClr val="8CABC4"/>
        </a:hlink>
        <a:folHlink>
          <a:srgbClr val="92DA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enkulku_kansi 3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0065BD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AAB8DB"/>
        </a:accent5>
        <a:accent6>
          <a:srgbClr val="6EA600"/>
        </a:accent6>
        <a:hlink>
          <a:srgbClr val="8CBFE0"/>
        </a:hlink>
        <a:folHlink>
          <a:srgbClr val="BAB7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enkulku_kansi 4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9E2387"/>
        </a:accent1>
        <a:accent2>
          <a:srgbClr val="BED600"/>
        </a:accent2>
        <a:accent3>
          <a:srgbClr val="FFFFFF"/>
        </a:accent3>
        <a:accent4>
          <a:srgbClr val="000000"/>
        </a:accent4>
        <a:accent5>
          <a:srgbClr val="CCACC3"/>
        </a:accent5>
        <a:accent6>
          <a:srgbClr val="ACC200"/>
        </a:accent6>
        <a:hlink>
          <a:srgbClr val="C8A0CD"/>
        </a:hlink>
        <a:folHlink>
          <a:srgbClr val="BAB7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enkulku_kansi 5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BED600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DBE8AA"/>
        </a:accent5>
        <a:accent6>
          <a:srgbClr val="6EA600"/>
        </a:accent6>
        <a:hlink>
          <a:srgbClr val="008255"/>
        </a:hlink>
        <a:folHlink>
          <a:srgbClr val="0DAD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merenkulku_pallolista">
  <a:themeElements>
    <a:clrScheme name="merenkulku_pallolista 2">
      <a:dk1>
        <a:srgbClr val="000000"/>
      </a:dk1>
      <a:lt1>
        <a:srgbClr val="FFFFFF"/>
      </a:lt1>
      <a:dk2>
        <a:srgbClr val="000000"/>
      </a:dk2>
      <a:lt2>
        <a:srgbClr val="747678"/>
      </a:lt2>
      <a:accent1>
        <a:srgbClr val="003F87"/>
      </a:accent1>
      <a:accent2>
        <a:srgbClr val="339E35"/>
      </a:accent2>
      <a:accent3>
        <a:srgbClr val="FFFFFF"/>
      </a:accent3>
      <a:accent4>
        <a:srgbClr val="000000"/>
      </a:accent4>
      <a:accent5>
        <a:srgbClr val="AAAFC3"/>
      </a:accent5>
      <a:accent6>
        <a:srgbClr val="2D8F2F"/>
      </a:accent6>
      <a:hlink>
        <a:srgbClr val="8CABC4"/>
      </a:hlink>
      <a:folHlink>
        <a:srgbClr val="92DAAD"/>
      </a:folHlink>
    </a:clrScheme>
    <a:fontScheme name="merenkulku_pallolist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renkulku_pallolista 1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E98300"/>
        </a:accent1>
        <a:accent2>
          <a:srgbClr val="007D57"/>
        </a:accent2>
        <a:accent3>
          <a:srgbClr val="FFFFFF"/>
        </a:accent3>
        <a:accent4>
          <a:srgbClr val="000000"/>
        </a:accent4>
        <a:accent5>
          <a:srgbClr val="F2C1AA"/>
        </a:accent5>
        <a:accent6>
          <a:srgbClr val="00714E"/>
        </a:accent6>
        <a:hlink>
          <a:srgbClr val="BAB7AF"/>
        </a:hlink>
        <a:folHlink>
          <a:srgbClr val="747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enkulku_pallolista 2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003F87"/>
        </a:accent1>
        <a:accent2>
          <a:srgbClr val="339E35"/>
        </a:accent2>
        <a:accent3>
          <a:srgbClr val="FFFFFF"/>
        </a:accent3>
        <a:accent4>
          <a:srgbClr val="000000"/>
        </a:accent4>
        <a:accent5>
          <a:srgbClr val="AAAFC3"/>
        </a:accent5>
        <a:accent6>
          <a:srgbClr val="2D8F2F"/>
        </a:accent6>
        <a:hlink>
          <a:srgbClr val="8CABC4"/>
        </a:hlink>
        <a:folHlink>
          <a:srgbClr val="92DA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enkulku_pallolista 3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0065BD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AAB8DB"/>
        </a:accent5>
        <a:accent6>
          <a:srgbClr val="6EA600"/>
        </a:accent6>
        <a:hlink>
          <a:srgbClr val="8CBFE0"/>
        </a:hlink>
        <a:folHlink>
          <a:srgbClr val="BAB7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enkulku_pallolista 4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9E2387"/>
        </a:accent1>
        <a:accent2>
          <a:srgbClr val="BED600"/>
        </a:accent2>
        <a:accent3>
          <a:srgbClr val="FFFFFF"/>
        </a:accent3>
        <a:accent4>
          <a:srgbClr val="000000"/>
        </a:accent4>
        <a:accent5>
          <a:srgbClr val="CCACC3"/>
        </a:accent5>
        <a:accent6>
          <a:srgbClr val="ACC200"/>
        </a:accent6>
        <a:hlink>
          <a:srgbClr val="C8A0CD"/>
        </a:hlink>
        <a:folHlink>
          <a:srgbClr val="BAB7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enkulku_pallolista 5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BED600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DBE8AA"/>
        </a:accent5>
        <a:accent6>
          <a:srgbClr val="6EA600"/>
        </a:accent6>
        <a:hlink>
          <a:srgbClr val="008255"/>
        </a:hlink>
        <a:folHlink>
          <a:srgbClr val="0DAD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erenkulku_pallolista_ja_graafi_kuva">
  <a:themeElements>
    <a:clrScheme name="merenkulku_pallolista_ja_graafi_kuva 2">
      <a:dk1>
        <a:srgbClr val="000000"/>
      </a:dk1>
      <a:lt1>
        <a:srgbClr val="FFFFFF"/>
      </a:lt1>
      <a:dk2>
        <a:srgbClr val="000000"/>
      </a:dk2>
      <a:lt2>
        <a:srgbClr val="747678"/>
      </a:lt2>
      <a:accent1>
        <a:srgbClr val="003F87"/>
      </a:accent1>
      <a:accent2>
        <a:srgbClr val="339E35"/>
      </a:accent2>
      <a:accent3>
        <a:srgbClr val="FFFFFF"/>
      </a:accent3>
      <a:accent4>
        <a:srgbClr val="000000"/>
      </a:accent4>
      <a:accent5>
        <a:srgbClr val="AAAFC3"/>
      </a:accent5>
      <a:accent6>
        <a:srgbClr val="2D8F2F"/>
      </a:accent6>
      <a:hlink>
        <a:srgbClr val="8CABC4"/>
      </a:hlink>
      <a:folHlink>
        <a:srgbClr val="92DAAD"/>
      </a:folHlink>
    </a:clrScheme>
    <a:fontScheme name="merenkulku_pallolista_ja_graafi_kuv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renkulku_pallolista_ja_graafi_kuva 1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E98300"/>
        </a:accent1>
        <a:accent2>
          <a:srgbClr val="007D57"/>
        </a:accent2>
        <a:accent3>
          <a:srgbClr val="FFFFFF"/>
        </a:accent3>
        <a:accent4>
          <a:srgbClr val="000000"/>
        </a:accent4>
        <a:accent5>
          <a:srgbClr val="F2C1AA"/>
        </a:accent5>
        <a:accent6>
          <a:srgbClr val="00714E"/>
        </a:accent6>
        <a:hlink>
          <a:srgbClr val="BAB7AF"/>
        </a:hlink>
        <a:folHlink>
          <a:srgbClr val="747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enkulku_pallolista_ja_graafi_kuva 2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003F87"/>
        </a:accent1>
        <a:accent2>
          <a:srgbClr val="339E35"/>
        </a:accent2>
        <a:accent3>
          <a:srgbClr val="FFFFFF"/>
        </a:accent3>
        <a:accent4>
          <a:srgbClr val="000000"/>
        </a:accent4>
        <a:accent5>
          <a:srgbClr val="AAAFC3"/>
        </a:accent5>
        <a:accent6>
          <a:srgbClr val="2D8F2F"/>
        </a:accent6>
        <a:hlink>
          <a:srgbClr val="8CABC4"/>
        </a:hlink>
        <a:folHlink>
          <a:srgbClr val="92DA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enkulku_pallolista_ja_graafi_kuva 3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0065BD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AAB8DB"/>
        </a:accent5>
        <a:accent6>
          <a:srgbClr val="6EA600"/>
        </a:accent6>
        <a:hlink>
          <a:srgbClr val="8CBFE0"/>
        </a:hlink>
        <a:folHlink>
          <a:srgbClr val="BAB7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enkulku_pallolista_ja_graafi_kuva 4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9E2387"/>
        </a:accent1>
        <a:accent2>
          <a:srgbClr val="BED600"/>
        </a:accent2>
        <a:accent3>
          <a:srgbClr val="FFFFFF"/>
        </a:accent3>
        <a:accent4>
          <a:srgbClr val="000000"/>
        </a:accent4>
        <a:accent5>
          <a:srgbClr val="CCACC3"/>
        </a:accent5>
        <a:accent6>
          <a:srgbClr val="ACC200"/>
        </a:accent6>
        <a:hlink>
          <a:srgbClr val="C8A0CD"/>
        </a:hlink>
        <a:folHlink>
          <a:srgbClr val="BAB7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enkulku_pallolista_ja_graafi_kuva 5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BED600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DBE8AA"/>
        </a:accent5>
        <a:accent6>
          <a:srgbClr val="6EA600"/>
        </a:accent6>
        <a:hlink>
          <a:srgbClr val="008255"/>
        </a:hlink>
        <a:folHlink>
          <a:srgbClr val="0DAD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132</Words>
  <Application>Microsoft Office PowerPoint</Application>
  <PresentationFormat>Mukautettu</PresentationFormat>
  <Paragraphs>36</Paragraphs>
  <Slides>6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15</vt:i4>
      </vt:variant>
      <vt:variant>
        <vt:lpstr>Dian otsikot</vt:lpstr>
      </vt:variant>
      <vt:variant>
        <vt:i4>6</vt:i4>
      </vt:variant>
    </vt:vector>
  </HeadingPairs>
  <TitlesOfParts>
    <vt:vector size="26" baseType="lpstr">
      <vt:lpstr>Arial</vt:lpstr>
      <vt:lpstr>Verdana</vt:lpstr>
      <vt:lpstr>Wingdings</vt:lpstr>
      <vt:lpstr>Calibri</vt:lpstr>
      <vt:lpstr>Times New Roman</vt:lpstr>
      <vt:lpstr>trafi_kansi</vt:lpstr>
      <vt:lpstr>trafi_pallolista</vt:lpstr>
      <vt:lpstr>trafi_pallolista_ja_graafi_kuva</vt:lpstr>
      <vt:lpstr>tieliikenne_kansi</vt:lpstr>
      <vt:lpstr>tieliikenne_pallolista</vt:lpstr>
      <vt:lpstr>tieliikenne_pallolista_ja_graafi_kuva</vt:lpstr>
      <vt:lpstr>merenkulku_kansi</vt:lpstr>
      <vt:lpstr>merenkulku_pallolista</vt:lpstr>
      <vt:lpstr>merenkulku_pallolista_ja_graafi_kuva</vt:lpstr>
      <vt:lpstr>ilmailu_kansi</vt:lpstr>
      <vt:lpstr>ilmailu_pallolista</vt:lpstr>
      <vt:lpstr>ilmailu_pallolista_ja_graafi_kuva</vt:lpstr>
      <vt:lpstr>rautatiet_kansi</vt:lpstr>
      <vt:lpstr>rautatiet_pallolista</vt:lpstr>
      <vt:lpstr>rautatiet_pallolista_ja_graafi_kuva</vt:lpstr>
      <vt:lpstr>Plans and development within the CPA in Finland</vt:lpstr>
      <vt:lpstr>Pilotage in Finland</vt:lpstr>
      <vt:lpstr>English as a PEC language</vt:lpstr>
      <vt:lpstr>MINTC Workgroup Openeing of the pilotage services to markets</vt:lpstr>
      <vt:lpstr>Pilotage in Finland</vt:lpstr>
      <vt:lpstr>Dia 6</vt:lpstr>
    </vt:vector>
  </TitlesOfParts>
  <Company>Innocorp Oy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Uusi Liikenteen turvallisuusvirasto aloittaa 1.1.2010</dc:title>
  <dc:creator>Laine Valtteri</dc:creator>
  <cp:lastModifiedBy>Valtteri Laine</cp:lastModifiedBy>
  <cp:revision>103</cp:revision>
  <dcterms:created xsi:type="dcterms:W3CDTF">2009-09-18T09:16:54Z</dcterms:created>
  <dcterms:modified xsi:type="dcterms:W3CDTF">2011-01-31T07:49:32Z</dcterms:modified>
</cp:coreProperties>
</file>