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65" r:id="rId2"/>
    <p:sldId id="266" r:id="rId3"/>
    <p:sldId id="267" r:id="rId4"/>
    <p:sldId id="274" r:id="rId5"/>
  </p:sldIdLst>
  <p:sldSz cx="9144000" cy="6858000" type="screen4x3"/>
  <p:notesSz cx="6797675" cy="9926638"/>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FFF"/>
    <a:srgbClr val="00529C"/>
    <a:srgbClr val="153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073" autoAdjust="0"/>
    <p:restoredTop sz="94660"/>
  </p:normalViewPr>
  <p:slideViewPr>
    <p:cSldViewPr snapToGrid="0" snapToObjects="1">
      <p:cViewPr>
        <p:scale>
          <a:sx n="100" d="100"/>
          <a:sy n="100" d="100"/>
        </p:scale>
        <p:origin x="-768" y="101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8C38FB0-6E75-F645-9B38-1C35B0B33E34}" type="datetime1">
              <a:rPr lang="fi-FI" smtClean="0"/>
              <a:pPr/>
              <a:t>7.6.2013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E30CBBD-14AB-5441-89B4-AAF07E5F60CC}" type="slidenum">
              <a:rPr lang="en-GB" smtClean="0"/>
              <a:pPr/>
              <a:t>‹nr.›</a:t>
            </a:fld>
            <a:endParaRPr lang="en-GB"/>
          </a:p>
        </p:txBody>
      </p:sp>
    </p:spTree>
    <p:extLst>
      <p:ext uri="{BB962C8B-B14F-4D97-AF65-F5344CB8AC3E}">
        <p14:creationId xmlns:p14="http://schemas.microsoft.com/office/powerpoint/2010/main" val="3375087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7F6BC5-27E3-1847-9917-31D5DC7F3B7C}" type="datetime1">
              <a:rPr lang="fi-FI" smtClean="0"/>
              <a:pPr/>
              <a:t>7.6.2013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A337A3-EA85-FC41-A594-437D3B415C61}" type="slidenum">
              <a:rPr lang="en-GB" smtClean="0"/>
              <a:pPr/>
              <a:t>‹nr.›</a:t>
            </a:fld>
            <a:endParaRPr lang="en-GB"/>
          </a:p>
        </p:txBody>
      </p:sp>
    </p:spTree>
    <p:extLst>
      <p:ext uri="{BB962C8B-B14F-4D97-AF65-F5344CB8AC3E}">
        <p14:creationId xmlns:p14="http://schemas.microsoft.com/office/powerpoint/2010/main" val="30831023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Finnpilot_powerpoint_pohja-02.png"/>
          <p:cNvPicPr>
            <a:picLocks noChangeAspect="1"/>
          </p:cNvPicPr>
          <p:nvPr userDrawn="1"/>
        </p:nvPicPr>
        <p:blipFill>
          <a:blip r:embed="rId2"/>
          <a:stretch>
            <a:fillRect/>
          </a:stretch>
        </p:blipFill>
        <p:spPr>
          <a:xfrm>
            <a:off x="0" y="567"/>
            <a:ext cx="9143244" cy="6857433"/>
          </a:xfrm>
          <a:prstGeom prst="rect">
            <a:avLst/>
          </a:prstGeom>
        </p:spPr>
      </p:pic>
      <p:sp>
        <p:nvSpPr>
          <p:cNvPr id="4" name="Date Placeholder 3"/>
          <p:cNvSpPr>
            <a:spLocks noGrp="1"/>
          </p:cNvSpPr>
          <p:nvPr>
            <p:ph type="dt" sz="half" idx="10"/>
          </p:nvPr>
        </p:nvSpPr>
        <p:spPr/>
        <p:txBody>
          <a:bodyPr/>
          <a:lstStyle/>
          <a:p>
            <a:fld id="{0F798642-14B6-1148-B84B-6D9F327F76EF}" type="datetime1">
              <a:rPr lang="fi-FI" smtClean="0"/>
              <a:pPr/>
              <a:t>7.6.2013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7CAA8E-7FCF-1B45-9FBD-E6CDD9170D37}" type="slidenum">
              <a:rPr lang="en-GB" smtClean="0"/>
              <a:pPr/>
              <a:t>‹nr.›</a:t>
            </a:fld>
            <a:endParaRPr lang="en-GB"/>
          </a:p>
        </p:txBody>
      </p:sp>
      <p:sp>
        <p:nvSpPr>
          <p:cNvPr id="2" name="Title 1"/>
          <p:cNvSpPr>
            <a:spLocks noGrp="1"/>
          </p:cNvSpPr>
          <p:nvPr>
            <p:ph type="ctrTitle" hasCustomPrompt="1"/>
          </p:nvPr>
        </p:nvSpPr>
        <p:spPr>
          <a:xfrm>
            <a:off x="685800" y="2155825"/>
            <a:ext cx="6134100" cy="1470025"/>
          </a:xfrm>
        </p:spPr>
        <p:txBody>
          <a:bodyPr/>
          <a:lstStyle>
            <a:lvl1pPr algn="ctr">
              <a:lnSpc>
                <a:spcPct val="200000"/>
              </a:lnSpc>
              <a:spcBef>
                <a:spcPts val="0"/>
              </a:spcBef>
              <a:defRPr sz="4400" b="0" baseline="0">
                <a:solidFill>
                  <a:srgbClr val="00529C"/>
                </a:solidFill>
              </a:defRPr>
            </a:lvl1pPr>
          </a:lstStyle>
          <a:p>
            <a:r>
              <a:rPr lang="en-GB" dirty="0" err="1" smtClean="0"/>
              <a:t>Tähän</a:t>
            </a:r>
            <a:r>
              <a:rPr lang="en-GB" dirty="0" smtClean="0"/>
              <a:t> </a:t>
            </a:r>
            <a:r>
              <a:rPr lang="en-GB" dirty="0" err="1" smtClean="0"/>
              <a:t>tulee</a:t>
            </a:r>
            <a:r>
              <a:rPr lang="en-GB" dirty="0" smtClean="0"/>
              <a:t> </a:t>
            </a:r>
            <a:r>
              <a:rPr lang="en-GB" dirty="0" err="1" smtClean="0"/>
              <a:t>otsikko</a:t>
            </a:r>
            <a:endParaRPr lang="en-GB" dirty="0"/>
          </a:p>
        </p:txBody>
      </p:sp>
      <p:sp>
        <p:nvSpPr>
          <p:cNvPr id="12" name="Text Placeholder 11"/>
          <p:cNvSpPr>
            <a:spLocks noGrp="1"/>
          </p:cNvSpPr>
          <p:nvPr>
            <p:ph type="body" sz="quarter" idx="13" hasCustomPrompt="1"/>
          </p:nvPr>
        </p:nvSpPr>
        <p:spPr>
          <a:xfrm>
            <a:off x="685800" y="3441700"/>
            <a:ext cx="6134100" cy="812800"/>
          </a:xfrm>
          <a:prstGeom prst="rect">
            <a:avLst/>
          </a:prstGeom>
        </p:spPr>
        <p:txBody>
          <a:bodyPr>
            <a:normAutofit/>
          </a:bodyPr>
          <a:lstStyle>
            <a:lvl1pPr algn="ctr">
              <a:buNone/>
              <a:defRPr sz="2400" baseline="0">
                <a:solidFill>
                  <a:srgbClr val="00529C"/>
                </a:solidFill>
              </a:defRPr>
            </a:lvl1pPr>
          </a:lstStyle>
          <a:p>
            <a:pPr lvl="0"/>
            <a:r>
              <a:rPr lang="en-GB" dirty="0" err="1" smtClean="0"/>
              <a:t>Tähän</a:t>
            </a:r>
            <a:r>
              <a:rPr lang="en-GB" dirty="0" smtClean="0"/>
              <a:t> </a:t>
            </a:r>
            <a:r>
              <a:rPr lang="en-GB" dirty="0" err="1" smtClean="0"/>
              <a:t>tulee</a:t>
            </a:r>
            <a:r>
              <a:rPr lang="en-GB" dirty="0" smtClean="0"/>
              <a:t> </a:t>
            </a:r>
            <a:r>
              <a:rPr lang="en-GB" dirty="0" err="1" smtClean="0"/>
              <a:t>alaotsikko</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138"/>
            <a:ext cx="8229600" cy="728662"/>
          </a:xfrm>
        </p:spPr>
        <p:txBody>
          <a:bodyPr>
            <a:normAutofit/>
          </a:bodyPr>
          <a:lstStyle>
            <a:lvl1pPr>
              <a:defRPr sz="3000" baseline="0"/>
            </a:lvl1pPr>
          </a:lstStyle>
          <a:p>
            <a:endParaRPr lang="en-GB" dirty="0"/>
          </a:p>
        </p:txBody>
      </p:sp>
      <p:sp>
        <p:nvSpPr>
          <p:cNvPr id="7" name="Date Placeholder 6"/>
          <p:cNvSpPr>
            <a:spLocks noGrp="1"/>
          </p:cNvSpPr>
          <p:nvPr>
            <p:ph type="dt" sz="half" idx="10"/>
          </p:nvPr>
        </p:nvSpPr>
        <p:spPr/>
        <p:txBody>
          <a:bodyPr/>
          <a:lstStyle/>
          <a:p>
            <a:fld id="{52209960-10D4-E74F-87A5-85B1E3C9B21C}" type="datetime1">
              <a:rPr lang="fi-FI" smtClean="0"/>
              <a:pPr/>
              <a:t>7.6.2013</a:t>
            </a:fld>
            <a:endParaRPr lang="en-GB" dirty="0"/>
          </a:p>
        </p:txBody>
      </p:sp>
      <p:sp>
        <p:nvSpPr>
          <p:cNvPr id="8" name="Slide Number Placeholder 7"/>
          <p:cNvSpPr>
            <a:spLocks noGrp="1"/>
          </p:cNvSpPr>
          <p:nvPr>
            <p:ph type="sldNum" sz="quarter" idx="11"/>
          </p:nvPr>
        </p:nvSpPr>
        <p:spPr/>
        <p:txBody>
          <a:bodyPr/>
          <a:lstStyle/>
          <a:p>
            <a:fld id="{EB7CAA8E-7FCF-1B45-9FBD-E6CDD9170D37}" type="slidenum">
              <a:rPr lang="en-GB" smtClean="0"/>
              <a:pPr/>
              <a:t>‹nr.›</a:t>
            </a:fld>
            <a:endParaRPr lang="en-GB"/>
          </a:p>
        </p:txBody>
      </p:sp>
      <p:sp>
        <p:nvSpPr>
          <p:cNvPr id="9" name="Footer Placeholder 8"/>
          <p:cNvSpPr>
            <a:spLocks noGrp="1"/>
          </p:cNvSpPr>
          <p:nvPr>
            <p:ph type="ftr" sz="quarter" idx="12"/>
          </p:nvPr>
        </p:nvSpPr>
        <p:spPr/>
        <p:txBody>
          <a:bodyPr/>
          <a:lstStyle/>
          <a:p>
            <a:endParaRPr lang="en-GB"/>
          </a:p>
        </p:txBody>
      </p:sp>
      <p:sp>
        <p:nvSpPr>
          <p:cNvPr id="11" name="Text Placeholder 10"/>
          <p:cNvSpPr>
            <a:spLocks noGrp="1"/>
          </p:cNvSpPr>
          <p:nvPr>
            <p:ph type="body" sz="quarter" idx="13"/>
          </p:nvPr>
        </p:nvSpPr>
        <p:spPr>
          <a:xfrm>
            <a:off x="457200" y="2476500"/>
            <a:ext cx="8229600" cy="3568700"/>
          </a:xfrm>
        </p:spPr>
        <p:txBody>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a:t>
            </a:r>
            <a:r>
              <a:rPr lang="fi-FI" dirty="0" err="1" smtClean="0"/>
              <a:t>level</a:t>
            </a:r>
            <a:endParaRPr lang="fi-FI" dirty="0" smtClean="0"/>
          </a:p>
          <a:p>
            <a:pPr lvl="2"/>
            <a:r>
              <a:rPr lang="fi-FI" dirty="0" err="1" smtClean="0"/>
              <a:t>Third</a:t>
            </a:r>
            <a:r>
              <a:rPr lang="fi-FI" dirty="0" smtClean="0"/>
              <a:t>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138"/>
            <a:ext cx="8229600" cy="728662"/>
          </a:xfrm>
        </p:spPr>
        <p:txBody>
          <a:bodyPr>
            <a:normAutofit/>
          </a:bodyPr>
          <a:lstStyle>
            <a:lvl1pPr>
              <a:defRPr sz="3000"/>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GB" dirty="0"/>
          </a:p>
        </p:txBody>
      </p:sp>
      <p:sp>
        <p:nvSpPr>
          <p:cNvPr id="7" name="Date Placeholder 6"/>
          <p:cNvSpPr>
            <a:spLocks noGrp="1"/>
          </p:cNvSpPr>
          <p:nvPr>
            <p:ph type="dt" sz="half" idx="10"/>
          </p:nvPr>
        </p:nvSpPr>
        <p:spPr/>
        <p:txBody>
          <a:bodyPr/>
          <a:lstStyle/>
          <a:p>
            <a:fld id="{CA02776E-9A24-3140-ABCA-FDAA4B3A0870}" type="datetime1">
              <a:rPr lang="fi-FI" smtClean="0"/>
              <a:pPr/>
              <a:t>7.6.2013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7CAA8E-7FCF-1B45-9FBD-E6CDD9170D37}" type="slidenum">
              <a:rPr lang="en-GB" smtClean="0"/>
              <a:pPr/>
              <a:t>‹nr.›</a:t>
            </a:fld>
            <a:endParaRPr lang="en-GB"/>
          </a:p>
        </p:txBody>
      </p:sp>
      <p:sp>
        <p:nvSpPr>
          <p:cNvPr id="11" name="Text Placeholder 10"/>
          <p:cNvSpPr>
            <a:spLocks noGrp="1"/>
          </p:cNvSpPr>
          <p:nvPr>
            <p:ph type="body" sz="quarter" idx="13"/>
          </p:nvPr>
        </p:nvSpPr>
        <p:spPr>
          <a:xfrm>
            <a:off x="457200" y="2476500"/>
            <a:ext cx="4000500" cy="3636963"/>
          </a:xfrm>
        </p:spPr>
        <p:txBody>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a:t>
            </a:r>
            <a:r>
              <a:rPr lang="fi-FI" dirty="0" err="1" smtClean="0"/>
              <a:t>level</a:t>
            </a:r>
            <a:endParaRPr lang="fi-FI" dirty="0" smtClean="0"/>
          </a:p>
          <a:p>
            <a:pPr lvl="2"/>
            <a:r>
              <a:rPr lang="fi-FI" dirty="0" err="1" smtClean="0"/>
              <a:t>Third</a:t>
            </a:r>
            <a:r>
              <a:rPr lang="fi-FI" dirty="0" smtClean="0"/>
              <a:t>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GB" dirty="0"/>
          </a:p>
        </p:txBody>
      </p:sp>
      <p:sp>
        <p:nvSpPr>
          <p:cNvPr id="13" name="Text Placeholder 12"/>
          <p:cNvSpPr>
            <a:spLocks noGrp="1"/>
          </p:cNvSpPr>
          <p:nvPr>
            <p:ph type="body" sz="quarter" idx="14"/>
          </p:nvPr>
        </p:nvSpPr>
        <p:spPr>
          <a:xfrm>
            <a:off x="4622800" y="2476500"/>
            <a:ext cx="4064000" cy="3636963"/>
          </a:xfrm>
        </p:spPr>
        <p:txBody>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a:t>
            </a:r>
            <a:r>
              <a:rPr lang="fi-FI" dirty="0" err="1" smtClean="0"/>
              <a:t>level</a:t>
            </a:r>
            <a:endParaRPr lang="fi-FI" dirty="0" smtClean="0"/>
          </a:p>
          <a:p>
            <a:pPr lvl="2"/>
            <a:r>
              <a:rPr lang="fi-FI" dirty="0" err="1" smtClean="0"/>
              <a:t>Third</a:t>
            </a:r>
            <a:r>
              <a:rPr lang="fi-FI" dirty="0" smtClean="0"/>
              <a:t>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138"/>
            <a:ext cx="8229600" cy="728662"/>
          </a:xfrm>
        </p:spPr>
        <p:txBody>
          <a:bodyPr>
            <a:normAutofit/>
          </a:bodyPr>
          <a:lstStyle>
            <a:lvl1pPr>
              <a:defRPr sz="3000" baseline="0"/>
            </a:lvl1pPr>
          </a:lstStyle>
          <a:p>
            <a:endParaRPr lang="en-GB" dirty="0"/>
          </a:p>
        </p:txBody>
      </p:sp>
      <p:sp>
        <p:nvSpPr>
          <p:cNvPr id="7" name="Date Placeholder 6"/>
          <p:cNvSpPr>
            <a:spLocks noGrp="1"/>
          </p:cNvSpPr>
          <p:nvPr>
            <p:ph type="dt" sz="half" idx="10"/>
          </p:nvPr>
        </p:nvSpPr>
        <p:spPr/>
        <p:txBody>
          <a:bodyPr/>
          <a:lstStyle/>
          <a:p>
            <a:fld id="{52209960-10D4-E74F-87A5-85B1E3C9B21C}" type="datetime1">
              <a:rPr lang="fi-FI" smtClean="0"/>
              <a:pPr/>
              <a:t>7.6.2013</a:t>
            </a:fld>
            <a:endParaRPr lang="en-GB" dirty="0"/>
          </a:p>
        </p:txBody>
      </p:sp>
      <p:sp>
        <p:nvSpPr>
          <p:cNvPr id="8" name="Slide Number Placeholder 7"/>
          <p:cNvSpPr>
            <a:spLocks noGrp="1"/>
          </p:cNvSpPr>
          <p:nvPr>
            <p:ph type="sldNum" sz="quarter" idx="11"/>
          </p:nvPr>
        </p:nvSpPr>
        <p:spPr/>
        <p:txBody>
          <a:bodyPr/>
          <a:lstStyle/>
          <a:p>
            <a:fld id="{EB7CAA8E-7FCF-1B45-9FBD-E6CDD9170D37}" type="slidenum">
              <a:rPr lang="en-GB" smtClean="0"/>
              <a:pPr/>
              <a:t>‹nr.›</a:t>
            </a:fld>
            <a:endParaRPr lang="en-GB"/>
          </a:p>
        </p:txBody>
      </p:sp>
      <p:sp>
        <p:nvSpPr>
          <p:cNvPr id="9" name="Footer Placeholder 8"/>
          <p:cNvSpPr>
            <a:spLocks noGrp="1"/>
          </p:cNvSpPr>
          <p:nvPr>
            <p:ph type="ftr" sz="quarter" idx="12"/>
          </p:nvPr>
        </p:nvSpPr>
        <p:spPr/>
        <p:txBody>
          <a:bodyPr/>
          <a:lstStyle/>
          <a:p>
            <a:endParaRPr lang="en-GB"/>
          </a:p>
        </p:txBody>
      </p:sp>
      <p:sp>
        <p:nvSpPr>
          <p:cNvPr id="12" name="Picture Placeholder 11"/>
          <p:cNvSpPr>
            <a:spLocks noGrp="1"/>
          </p:cNvSpPr>
          <p:nvPr>
            <p:ph type="pic" sz="quarter" idx="14"/>
          </p:nvPr>
        </p:nvSpPr>
        <p:spPr>
          <a:xfrm>
            <a:off x="457200" y="2476500"/>
            <a:ext cx="8229600" cy="3568700"/>
          </a:xfrm>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138"/>
            <a:ext cx="8229600" cy="728662"/>
          </a:xfrm>
        </p:spPr>
        <p:txBody>
          <a:bodyPr>
            <a:normAutofit/>
          </a:bodyPr>
          <a:lstStyle>
            <a:lvl1pPr>
              <a:defRPr sz="3000"/>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GB" dirty="0"/>
          </a:p>
        </p:txBody>
      </p:sp>
      <p:sp>
        <p:nvSpPr>
          <p:cNvPr id="7" name="Date Placeholder 6"/>
          <p:cNvSpPr>
            <a:spLocks noGrp="1"/>
          </p:cNvSpPr>
          <p:nvPr>
            <p:ph type="dt" sz="half" idx="10"/>
          </p:nvPr>
        </p:nvSpPr>
        <p:spPr/>
        <p:txBody>
          <a:bodyPr/>
          <a:lstStyle/>
          <a:p>
            <a:fld id="{CA02776E-9A24-3140-ABCA-FDAA4B3A0870}" type="datetime1">
              <a:rPr lang="fi-FI" smtClean="0"/>
              <a:pPr/>
              <a:t>7.6.2013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7CAA8E-7FCF-1B45-9FBD-E6CDD9170D37}" type="slidenum">
              <a:rPr lang="en-GB" smtClean="0"/>
              <a:pPr/>
              <a:t>‹nr.›</a:t>
            </a:fld>
            <a:endParaRPr lang="en-GB"/>
          </a:p>
        </p:txBody>
      </p:sp>
      <p:sp>
        <p:nvSpPr>
          <p:cNvPr id="12" name="Picture Placeholder 11"/>
          <p:cNvSpPr>
            <a:spLocks noGrp="1"/>
          </p:cNvSpPr>
          <p:nvPr>
            <p:ph type="pic" sz="quarter" idx="15"/>
          </p:nvPr>
        </p:nvSpPr>
        <p:spPr>
          <a:xfrm>
            <a:off x="4622800" y="2476500"/>
            <a:ext cx="4064000" cy="3636963"/>
          </a:xfrm>
        </p:spPr>
        <p:txBody>
          <a:bodyPr/>
          <a:lstStyle/>
          <a:p>
            <a:endParaRPr lang="en-GB" dirty="0"/>
          </a:p>
        </p:txBody>
      </p:sp>
      <p:sp>
        <p:nvSpPr>
          <p:cNvPr id="10" name="Picture Placeholder 11"/>
          <p:cNvSpPr>
            <a:spLocks noGrp="1"/>
          </p:cNvSpPr>
          <p:nvPr>
            <p:ph type="pic" sz="quarter" idx="17"/>
          </p:nvPr>
        </p:nvSpPr>
        <p:spPr>
          <a:xfrm>
            <a:off x="457200" y="2476499"/>
            <a:ext cx="4000500" cy="3636963"/>
          </a:xfrm>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138"/>
            <a:ext cx="8229600" cy="728662"/>
          </a:xfrm>
        </p:spPr>
        <p:txBody>
          <a:bodyPr>
            <a:normAutofit/>
          </a:bodyPr>
          <a:lstStyle>
            <a:lvl1pPr>
              <a:defRPr sz="3000"/>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GB" dirty="0"/>
          </a:p>
        </p:txBody>
      </p:sp>
      <p:sp>
        <p:nvSpPr>
          <p:cNvPr id="7" name="Date Placeholder 6"/>
          <p:cNvSpPr>
            <a:spLocks noGrp="1"/>
          </p:cNvSpPr>
          <p:nvPr>
            <p:ph type="dt" sz="half" idx="10"/>
          </p:nvPr>
        </p:nvSpPr>
        <p:spPr/>
        <p:txBody>
          <a:bodyPr/>
          <a:lstStyle/>
          <a:p>
            <a:fld id="{CA02776E-9A24-3140-ABCA-FDAA4B3A0870}" type="datetime1">
              <a:rPr lang="fi-FI" smtClean="0"/>
              <a:pPr/>
              <a:t>7.6.2013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7CAA8E-7FCF-1B45-9FBD-E6CDD9170D37}" type="slidenum">
              <a:rPr lang="en-GB" smtClean="0"/>
              <a:pPr/>
              <a:t>‹nr.›</a:t>
            </a:fld>
            <a:endParaRPr lang="en-GB"/>
          </a:p>
        </p:txBody>
      </p:sp>
      <p:sp>
        <p:nvSpPr>
          <p:cNvPr id="11" name="Text Placeholder 10"/>
          <p:cNvSpPr>
            <a:spLocks noGrp="1"/>
          </p:cNvSpPr>
          <p:nvPr>
            <p:ph type="body" sz="quarter" idx="13"/>
          </p:nvPr>
        </p:nvSpPr>
        <p:spPr>
          <a:xfrm>
            <a:off x="457200" y="2476500"/>
            <a:ext cx="4000500" cy="3636963"/>
          </a:xfrm>
        </p:spPr>
        <p:txBody>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a:t>
            </a:r>
            <a:r>
              <a:rPr lang="fi-FI" dirty="0" err="1" smtClean="0"/>
              <a:t>level</a:t>
            </a:r>
            <a:endParaRPr lang="fi-FI" dirty="0" smtClean="0"/>
          </a:p>
          <a:p>
            <a:pPr lvl="2"/>
            <a:r>
              <a:rPr lang="fi-FI" dirty="0" err="1" smtClean="0"/>
              <a:t>Third</a:t>
            </a:r>
            <a:r>
              <a:rPr lang="fi-FI" dirty="0" smtClean="0"/>
              <a:t>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GB" dirty="0"/>
          </a:p>
        </p:txBody>
      </p:sp>
      <p:sp>
        <p:nvSpPr>
          <p:cNvPr id="12" name="Picture Placeholder 11"/>
          <p:cNvSpPr>
            <a:spLocks noGrp="1"/>
          </p:cNvSpPr>
          <p:nvPr>
            <p:ph type="pic" sz="quarter" idx="15"/>
          </p:nvPr>
        </p:nvSpPr>
        <p:spPr>
          <a:xfrm>
            <a:off x="4622800" y="2482849"/>
            <a:ext cx="4064000" cy="3636963"/>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138"/>
            <a:ext cx="8229600" cy="728662"/>
          </a:xfrm>
        </p:spPr>
        <p:txBody>
          <a:bodyPr>
            <a:normAutofit/>
          </a:bodyPr>
          <a:lstStyle>
            <a:lvl1pPr>
              <a:defRPr sz="3000"/>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GB" dirty="0"/>
          </a:p>
        </p:txBody>
      </p:sp>
      <p:sp>
        <p:nvSpPr>
          <p:cNvPr id="7" name="Date Placeholder 6"/>
          <p:cNvSpPr>
            <a:spLocks noGrp="1"/>
          </p:cNvSpPr>
          <p:nvPr>
            <p:ph type="dt" sz="half" idx="10"/>
          </p:nvPr>
        </p:nvSpPr>
        <p:spPr/>
        <p:txBody>
          <a:bodyPr/>
          <a:lstStyle/>
          <a:p>
            <a:fld id="{CA02776E-9A24-3140-ABCA-FDAA4B3A0870}" type="datetime1">
              <a:rPr lang="fi-FI" smtClean="0"/>
              <a:pPr/>
              <a:t>7.6.2013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7CAA8E-7FCF-1B45-9FBD-E6CDD9170D37}" type="slidenum">
              <a:rPr lang="en-GB" smtClean="0"/>
              <a:pPr/>
              <a:t>‹nr.›</a:t>
            </a:fld>
            <a:endParaRPr lang="en-GB"/>
          </a:p>
        </p:txBody>
      </p:sp>
      <p:sp>
        <p:nvSpPr>
          <p:cNvPr id="13" name="Text Placeholder 12"/>
          <p:cNvSpPr>
            <a:spLocks noGrp="1"/>
          </p:cNvSpPr>
          <p:nvPr>
            <p:ph type="body" sz="quarter" idx="14"/>
          </p:nvPr>
        </p:nvSpPr>
        <p:spPr>
          <a:xfrm>
            <a:off x="4622800" y="2476500"/>
            <a:ext cx="4064000" cy="3636963"/>
          </a:xfrm>
        </p:spPr>
        <p:txBody>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a:t>
            </a:r>
            <a:r>
              <a:rPr lang="fi-FI" dirty="0" err="1" smtClean="0"/>
              <a:t>level</a:t>
            </a:r>
            <a:endParaRPr lang="fi-FI" dirty="0" smtClean="0"/>
          </a:p>
          <a:p>
            <a:pPr lvl="2"/>
            <a:r>
              <a:rPr lang="fi-FI" dirty="0" err="1" smtClean="0"/>
              <a:t>Third</a:t>
            </a:r>
            <a:r>
              <a:rPr lang="fi-FI" dirty="0" smtClean="0"/>
              <a:t>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GB" dirty="0"/>
          </a:p>
        </p:txBody>
      </p:sp>
      <p:sp>
        <p:nvSpPr>
          <p:cNvPr id="12" name="Picture Placeholder 11"/>
          <p:cNvSpPr>
            <a:spLocks noGrp="1"/>
          </p:cNvSpPr>
          <p:nvPr>
            <p:ph type="pic" sz="quarter" idx="15"/>
          </p:nvPr>
        </p:nvSpPr>
        <p:spPr>
          <a:xfrm>
            <a:off x="457200" y="2476499"/>
            <a:ext cx="4000500" cy="3636963"/>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Finnpilot_powerpoint_pohja-03.png"/>
          <p:cNvPicPr>
            <a:picLocks noChangeAspect="1"/>
          </p:cNvPicPr>
          <p:nvPr userDrawn="1"/>
        </p:nvPicPr>
        <p:blipFill>
          <a:blip r:embed="rId9"/>
          <a:stretch>
            <a:fillRect/>
          </a:stretch>
        </p:blipFill>
        <p:spPr>
          <a:xfrm>
            <a:off x="378" y="283"/>
            <a:ext cx="9143244" cy="6857433"/>
          </a:xfrm>
          <a:prstGeom prst="rect">
            <a:avLst/>
          </a:prstGeom>
        </p:spPr>
      </p:pic>
      <p:sp>
        <p:nvSpPr>
          <p:cNvPr id="2" name="Title Placeholder 1"/>
          <p:cNvSpPr>
            <a:spLocks noGrp="1"/>
          </p:cNvSpPr>
          <p:nvPr>
            <p:ph type="title"/>
          </p:nvPr>
        </p:nvSpPr>
        <p:spPr>
          <a:xfrm>
            <a:off x="457200" y="1582738"/>
            <a:ext cx="8229600" cy="728662"/>
          </a:xfrm>
          <a:prstGeom prst="rect">
            <a:avLst/>
          </a:prstGeom>
        </p:spPr>
        <p:txBody>
          <a:bodyPr vert="horz" lIns="91440" tIns="45720" rIns="91440" bIns="45720" rtlCol="0" anchor="ctr">
            <a:norm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09960-10D4-E74F-87A5-85B1E3C9B21C}" type="datetime1">
              <a:rPr lang="fi-FI" smtClean="0"/>
              <a:pPr/>
              <a:t>7.6.2013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CAA8E-7FCF-1B45-9FBD-E6CDD9170D37}" type="slidenum">
              <a:rPr lang="en-GB" smtClean="0"/>
              <a:pPr/>
              <a:t>‹nr.›</a:t>
            </a:fld>
            <a:endParaRPr lang="en-GB"/>
          </a:p>
        </p:txBody>
      </p:sp>
      <p:sp>
        <p:nvSpPr>
          <p:cNvPr id="8" name="Text Placeholder 7"/>
          <p:cNvSpPr>
            <a:spLocks noGrp="1"/>
          </p:cNvSpPr>
          <p:nvPr>
            <p:ph type="body" idx="1"/>
          </p:nvPr>
        </p:nvSpPr>
        <p:spPr>
          <a:xfrm>
            <a:off x="457200" y="2319337"/>
            <a:ext cx="8229600" cy="384016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a:t>
            </a:r>
            <a:r>
              <a:rPr lang="fi-FI" dirty="0" err="1" smtClean="0"/>
              <a:t>level</a:t>
            </a:r>
            <a:endParaRPr lang="fi-FI" dirty="0" smtClean="0"/>
          </a:p>
          <a:p>
            <a:pPr lvl="2"/>
            <a:r>
              <a:rPr lang="fi-FI" dirty="0" err="1" smtClean="0"/>
              <a:t>Third</a:t>
            </a:r>
            <a:r>
              <a:rPr lang="fi-FI" dirty="0" smtClean="0"/>
              <a:t>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GB" dirty="0"/>
          </a:p>
        </p:txBody>
      </p:sp>
      <p:pic>
        <p:nvPicPr>
          <p:cNvPr id="9" name="Picture 8" descr="Sertifikaati.jpg"/>
          <p:cNvPicPr>
            <a:picLocks noChangeAspect="1"/>
          </p:cNvPicPr>
          <p:nvPr userDrawn="1"/>
        </p:nvPicPr>
        <p:blipFill>
          <a:blip r:embed="rId10"/>
          <a:stretch>
            <a:fillRect/>
          </a:stretch>
        </p:blipFill>
        <p:spPr>
          <a:xfrm>
            <a:off x="8136636" y="6164072"/>
            <a:ext cx="550164" cy="4907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4" r:id="rId5"/>
    <p:sldLayoutId id="2147483656" r:id="rId6"/>
    <p:sldLayoutId id="2147483657" r:id="rId7"/>
  </p:sldLayoutIdLst>
  <p:timing>
    <p:tnLst>
      <p:par>
        <p:cTn id="1" dur="indefinite" restart="never" nodeType="tmRoot"/>
      </p:par>
    </p:tnLst>
  </p:timing>
  <p:hf sldNum="0" hdr="0" ftr="0"/>
  <p:txStyles>
    <p:titleStyle>
      <a:lvl1pPr algn="l" defTabSz="457200" rtl="0" eaLnBrk="1" latinLnBrk="0" hangingPunct="1">
        <a:spcBef>
          <a:spcPct val="0"/>
        </a:spcBef>
        <a:buNone/>
        <a:defRPr sz="4400" kern="1200">
          <a:solidFill>
            <a:srgbClr val="00529C"/>
          </a:solidFill>
          <a:latin typeface="Trebuchet MS"/>
          <a:ea typeface="+mj-ea"/>
          <a:cs typeface="Trebuchet MS"/>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Char char="•"/>
        <a:tabLst/>
        <a:defRPr sz="1800" b="0" i="0" u="none" kern="1200" baseline="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1800" b="0" i="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1800" b="0" i="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1800" b="0" i="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1800" b="0" i="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58888"/>
            <a:ext cx="4333875" cy="728662"/>
          </a:xfrm>
        </p:spPr>
        <p:txBody>
          <a:bodyPr>
            <a:normAutofit fontScale="90000"/>
          </a:bodyPr>
          <a:lstStyle/>
          <a:p>
            <a:r>
              <a:rPr lang="en-GB" dirty="0" smtClean="0"/>
              <a:t>Areas, stations and personnel</a:t>
            </a:r>
            <a:endParaRPr lang="en-GB" dirty="0"/>
          </a:p>
        </p:txBody>
      </p:sp>
      <p:sp>
        <p:nvSpPr>
          <p:cNvPr id="3" name="Date Placeholder 2"/>
          <p:cNvSpPr>
            <a:spLocks noGrp="1"/>
          </p:cNvSpPr>
          <p:nvPr>
            <p:ph type="dt" sz="half" idx="10"/>
          </p:nvPr>
        </p:nvSpPr>
        <p:spPr/>
        <p:txBody>
          <a:bodyPr/>
          <a:lstStyle/>
          <a:p>
            <a:fld id="{CA02776E-9A24-3140-ABCA-FDAA4B3A0870}" type="datetime1">
              <a:rPr lang="en-GB" smtClean="0"/>
              <a:pPr/>
              <a:t>07/06/2013</a:t>
            </a:fld>
            <a:endParaRPr lang="en-GB"/>
          </a:p>
        </p:txBody>
      </p:sp>
      <p:sp>
        <p:nvSpPr>
          <p:cNvPr id="7" name="Text Placeholder 6"/>
          <p:cNvSpPr>
            <a:spLocks noGrp="1"/>
          </p:cNvSpPr>
          <p:nvPr>
            <p:ph type="body" sz="quarter" idx="13"/>
          </p:nvPr>
        </p:nvSpPr>
        <p:spPr>
          <a:xfrm>
            <a:off x="457200" y="2171700"/>
            <a:ext cx="4000500" cy="4267200"/>
          </a:xfrm>
        </p:spPr>
        <p:txBody>
          <a:bodyPr>
            <a:normAutofit lnSpcReduction="10000"/>
          </a:bodyPr>
          <a:lstStyle/>
          <a:p>
            <a:pPr>
              <a:lnSpc>
                <a:spcPct val="110000"/>
              </a:lnSpc>
              <a:spcBef>
                <a:spcPts val="0"/>
              </a:spcBef>
              <a:buNone/>
            </a:pPr>
            <a:r>
              <a:rPr lang="en-GB" sz="1700" dirty="0" smtClean="0"/>
              <a:t>Pilotage operations have been divided into six pilotage areas.</a:t>
            </a:r>
            <a:r>
              <a:rPr lang="en-GB" dirty="0" smtClean="0"/>
              <a:t/>
            </a:r>
            <a:br>
              <a:rPr lang="en-GB" dirty="0" smtClean="0"/>
            </a:br>
            <a:endParaRPr lang="en-GB" sz="1000" dirty="0" smtClean="0"/>
          </a:p>
          <a:p>
            <a:pPr marL="447675" lvl="1">
              <a:lnSpc>
                <a:spcPct val="115000"/>
              </a:lnSpc>
              <a:buFontTx/>
              <a:buChar char="•"/>
            </a:pPr>
            <a:r>
              <a:rPr lang="en-GB" sz="1600" dirty="0" smtClean="0"/>
              <a:t>1 Bay of Bothnia</a:t>
            </a:r>
          </a:p>
          <a:p>
            <a:pPr marL="447675" lvl="1">
              <a:lnSpc>
                <a:spcPct val="115000"/>
              </a:lnSpc>
              <a:spcBef>
                <a:spcPct val="30000"/>
              </a:spcBef>
              <a:buFontTx/>
              <a:buChar char="•"/>
            </a:pPr>
            <a:r>
              <a:rPr lang="en-GB" sz="1600" dirty="0" smtClean="0"/>
              <a:t>2 Bothnia Sea</a:t>
            </a:r>
          </a:p>
          <a:p>
            <a:pPr marL="447675" lvl="1">
              <a:lnSpc>
                <a:spcPct val="115000"/>
              </a:lnSpc>
              <a:spcBef>
                <a:spcPct val="30000"/>
              </a:spcBef>
              <a:buFontTx/>
              <a:buChar char="•"/>
            </a:pPr>
            <a:r>
              <a:rPr lang="en-GB" sz="1600" dirty="0" smtClean="0"/>
              <a:t>3 Sea of Archipelago</a:t>
            </a:r>
          </a:p>
          <a:p>
            <a:pPr marL="447675" lvl="1">
              <a:lnSpc>
                <a:spcPct val="115000"/>
              </a:lnSpc>
              <a:spcBef>
                <a:spcPct val="30000"/>
              </a:spcBef>
              <a:buFontTx/>
              <a:buChar char="•"/>
            </a:pPr>
            <a:r>
              <a:rPr lang="en-GB" sz="1600" dirty="0" smtClean="0"/>
              <a:t>4 Helsinki</a:t>
            </a:r>
          </a:p>
          <a:p>
            <a:pPr marL="447675" lvl="1">
              <a:lnSpc>
                <a:spcPct val="115000"/>
              </a:lnSpc>
              <a:spcBef>
                <a:spcPct val="30000"/>
              </a:spcBef>
              <a:buFontTx/>
              <a:buChar char="•"/>
            </a:pPr>
            <a:r>
              <a:rPr lang="en-GB" sz="1600" dirty="0" smtClean="0"/>
              <a:t>5 Kotka</a:t>
            </a:r>
          </a:p>
          <a:p>
            <a:pPr marL="447675" lvl="1">
              <a:lnSpc>
                <a:spcPct val="115000"/>
              </a:lnSpc>
              <a:spcBef>
                <a:spcPct val="30000"/>
              </a:spcBef>
              <a:buFontTx/>
              <a:buChar char="•"/>
            </a:pPr>
            <a:r>
              <a:rPr lang="en-GB" sz="1600" dirty="0" smtClean="0"/>
              <a:t>6 Saimaa</a:t>
            </a:r>
          </a:p>
          <a:p>
            <a:pPr>
              <a:lnSpc>
                <a:spcPct val="115000"/>
              </a:lnSpc>
              <a:buNone/>
            </a:pPr>
            <a:r>
              <a:rPr lang="en-GB" sz="1000" dirty="0" smtClean="0"/>
              <a:t>	</a:t>
            </a:r>
          </a:p>
          <a:p>
            <a:pPr>
              <a:lnSpc>
                <a:spcPct val="110000"/>
              </a:lnSpc>
              <a:spcBef>
                <a:spcPts val="0"/>
              </a:spcBef>
              <a:buNone/>
            </a:pPr>
            <a:r>
              <a:rPr lang="en-GB" sz="1700" dirty="0" smtClean="0"/>
              <a:t>- Finnpilot has a total of 24 pilot and support stations.</a:t>
            </a:r>
          </a:p>
          <a:p>
            <a:pPr>
              <a:lnSpc>
                <a:spcPct val="110000"/>
              </a:lnSpc>
              <a:spcBef>
                <a:spcPts val="0"/>
              </a:spcBef>
              <a:buNone/>
            </a:pPr>
            <a:r>
              <a:rPr lang="en-GB" sz="1700" dirty="0" smtClean="0"/>
              <a:t>- 150 pilots, 130 cutter drivers, 18 pilot order centre, 18 administration</a:t>
            </a:r>
          </a:p>
          <a:p>
            <a:pPr>
              <a:lnSpc>
                <a:spcPct val="110000"/>
              </a:lnSpc>
              <a:spcBef>
                <a:spcPts val="0"/>
              </a:spcBef>
              <a:buNone/>
            </a:pPr>
            <a:endParaRPr lang="en-GB" sz="1700" dirty="0"/>
          </a:p>
          <a:p>
            <a:pPr>
              <a:lnSpc>
                <a:spcPct val="110000"/>
              </a:lnSpc>
              <a:spcBef>
                <a:spcPts val="0"/>
              </a:spcBef>
              <a:buNone/>
            </a:pPr>
            <a:endParaRPr lang="en-GB" sz="1700" dirty="0" smtClean="0"/>
          </a:p>
          <a:p>
            <a:pPr>
              <a:buNone/>
            </a:pPr>
            <a:endParaRPr lang="en-GB" dirty="0"/>
          </a:p>
        </p:txBody>
      </p:sp>
      <p:pic>
        <p:nvPicPr>
          <p:cNvPr id="4" name="Kuvan paikkamerkki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3052" r="3052"/>
          <a:stretch>
            <a:fillRect/>
          </a:stretch>
        </p:blipFill>
        <p:spPr>
          <a:xfrm>
            <a:off x="4622800" y="709613"/>
            <a:ext cx="4064000" cy="5410200"/>
          </a:xfrm>
        </p:spPr>
      </p:pic>
    </p:spTree>
    <p:extLst>
      <p:ext uri="{BB962C8B-B14F-4D97-AF65-F5344CB8AC3E}">
        <p14:creationId xmlns:p14="http://schemas.microsoft.com/office/powerpoint/2010/main" val="3721626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75826"/>
            <a:ext cx="8229600" cy="728662"/>
          </a:xfrm>
        </p:spPr>
        <p:txBody>
          <a:bodyPr/>
          <a:lstStyle/>
          <a:p>
            <a:r>
              <a:rPr lang="en-GB" dirty="0" err="1" smtClean="0"/>
              <a:t>Finnpilot</a:t>
            </a:r>
            <a:r>
              <a:rPr lang="en-GB" dirty="0" smtClean="0"/>
              <a:t> in figures</a:t>
            </a:r>
            <a:endParaRPr lang="en-GB" dirty="0"/>
          </a:p>
        </p:txBody>
      </p:sp>
      <p:sp>
        <p:nvSpPr>
          <p:cNvPr id="3" name="Date Placeholder 2"/>
          <p:cNvSpPr>
            <a:spLocks noGrp="1"/>
          </p:cNvSpPr>
          <p:nvPr>
            <p:ph type="dt" sz="half" idx="10"/>
          </p:nvPr>
        </p:nvSpPr>
        <p:spPr/>
        <p:txBody>
          <a:bodyPr/>
          <a:lstStyle/>
          <a:p>
            <a:fld id="{CA02776E-9A24-3140-ABCA-FDAA4B3A0870}" type="datetime1">
              <a:rPr lang="fi-FI" smtClean="0"/>
              <a:pPr/>
              <a:t>7.6.2013</a:t>
            </a:fld>
            <a:endParaRPr lang="en-GB"/>
          </a:p>
        </p:txBody>
      </p:sp>
      <p:sp>
        <p:nvSpPr>
          <p:cNvPr id="2" name="Kuvan paikkamerkki 1"/>
          <p:cNvSpPr>
            <a:spLocks noGrp="1"/>
          </p:cNvSpPr>
          <p:nvPr>
            <p:ph type="pic" sz="quarter" idx="14"/>
          </p:nvPr>
        </p:nvSpPr>
        <p:spPr/>
      </p:sp>
      <p:sp>
        <p:nvSpPr>
          <p:cNvPr id="4" name="Suorakulmio 3"/>
          <p:cNvSpPr/>
          <p:nvPr/>
        </p:nvSpPr>
        <p:spPr>
          <a:xfrm>
            <a:off x="962023" y="2871238"/>
            <a:ext cx="7353301" cy="2850011"/>
          </a:xfrm>
          <a:prstGeom prst="rect">
            <a:avLst/>
          </a:prstGeom>
        </p:spPr>
        <p:txBody>
          <a:bodyPr wrap="square">
            <a:spAutoFit/>
          </a:bodyPr>
          <a:lstStyle/>
          <a:p>
            <a:pPr defTabSz="381000">
              <a:lnSpc>
                <a:spcPct val="80000"/>
              </a:lnSpc>
              <a:buFontTx/>
              <a:buNone/>
              <a:tabLst>
                <a:tab pos="3584575" algn="l"/>
                <a:tab pos="5748338" algn="l"/>
              </a:tabLst>
            </a:pPr>
            <a:r>
              <a:rPr lang="fi-FI" sz="2000" b="1" dirty="0"/>
              <a:t>Basic </a:t>
            </a:r>
            <a:r>
              <a:rPr lang="fi-FI" sz="2000" b="1" dirty="0" err="1"/>
              <a:t>numbers</a:t>
            </a:r>
            <a:r>
              <a:rPr lang="fi-FI" sz="2000" b="1" dirty="0"/>
              <a:t> 	</a:t>
            </a:r>
            <a:r>
              <a:rPr lang="fi-FI" sz="2000" b="1" dirty="0" smtClean="0"/>
              <a:t>31.12.2012</a:t>
            </a:r>
            <a:r>
              <a:rPr lang="fi-FI" sz="2000" b="1" dirty="0"/>
              <a:t>	31.12.2011		</a:t>
            </a:r>
            <a:r>
              <a:rPr lang="fi-FI" sz="2800" b="1" dirty="0"/>
              <a:t>	</a:t>
            </a:r>
          </a:p>
          <a:p>
            <a:pPr defTabSz="381000">
              <a:lnSpc>
                <a:spcPct val="80000"/>
              </a:lnSpc>
              <a:buFontTx/>
              <a:buNone/>
              <a:tabLst>
                <a:tab pos="3584575" algn="l"/>
                <a:tab pos="5748338" algn="l"/>
              </a:tabLst>
            </a:pPr>
            <a:endParaRPr lang="fi-FI" sz="1400" b="1" dirty="0"/>
          </a:p>
          <a:p>
            <a:pPr defTabSz="381000">
              <a:lnSpc>
                <a:spcPct val="80000"/>
              </a:lnSpc>
              <a:buFontTx/>
              <a:buNone/>
              <a:tabLst>
                <a:tab pos="3584575" algn="l"/>
                <a:tab pos="5748338" algn="l"/>
              </a:tabLst>
            </a:pPr>
            <a:r>
              <a:rPr lang="fi-FI" dirty="0" err="1"/>
              <a:t>Pilotages</a:t>
            </a:r>
            <a:r>
              <a:rPr lang="fi-FI" dirty="0"/>
              <a:t>	</a:t>
            </a:r>
            <a:r>
              <a:rPr lang="fi-FI" dirty="0" smtClean="0"/>
              <a:t>27 091</a:t>
            </a:r>
            <a:r>
              <a:rPr lang="fi-FI" dirty="0"/>
              <a:t>	30 075			</a:t>
            </a:r>
          </a:p>
          <a:p>
            <a:pPr defTabSz="381000">
              <a:lnSpc>
                <a:spcPct val="80000"/>
              </a:lnSpc>
              <a:buFontTx/>
              <a:buNone/>
              <a:tabLst>
                <a:tab pos="3584575" algn="l"/>
                <a:tab pos="5748338" algn="l"/>
              </a:tabLst>
            </a:pPr>
            <a:r>
              <a:rPr lang="fi-FI" dirty="0" err="1"/>
              <a:t>Pilotages</a:t>
            </a:r>
            <a:r>
              <a:rPr lang="fi-FI" dirty="0"/>
              <a:t>, </a:t>
            </a:r>
            <a:r>
              <a:rPr lang="fi-FI" dirty="0" err="1"/>
              <a:t>nautical</a:t>
            </a:r>
            <a:r>
              <a:rPr lang="fi-FI" dirty="0"/>
              <a:t> </a:t>
            </a:r>
            <a:r>
              <a:rPr lang="fi-FI" dirty="0" err="1"/>
              <a:t>miles</a:t>
            </a:r>
            <a:r>
              <a:rPr lang="fi-FI" dirty="0"/>
              <a:t>	</a:t>
            </a:r>
            <a:r>
              <a:rPr lang="fi-FI" dirty="0" smtClean="0"/>
              <a:t>509 700</a:t>
            </a:r>
            <a:r>
              <a:rPr lang="fi-FI" dirty="0"/>
              <a:t>	579 784			</a:t>
            </a:r>
          </a:p>
          <a:p>
            <a:pPr defTabSz="381000">
              <a:lnSpc>
                <a:spcPct val="80000"/>
              </a:lnSpc>
              <a:buFontTx/>
              <a:buNone/>
              <a:tabLst>
                <a:tab pos="3584575" algn="l"/>
                <a:tab pos="5748338" algn="l"/>
              </a:tabLst>
            </a:pPr>
            <a:r>
              <a:rPr lang="fi-FI" dirty="0" err="1"/>
              <a:t>Turnover</a:t>
            </a:r>
            <a:r>
              <a:rPr lang="fi-FI" dirty="0"/>
              <a:t>, M€	</a:t>
            </a:r>
            <a:r>
              <a:rPr lang="fi-FI" dirty="0" smtClean="0"/>
              <a:t>39,4</a:t>
            </a:r>
            <a:r>
              <a:rPr lang="fi-FI" dirty="0"/>
              <a:t>	36,0			</a:t>
            </a:r>
          </a:p>
          <a:p>
            <a:pPr defTabSz="381000">
              <a:lnSpc>
                <a:spcPct val="80000"/>
              </a:lnSpc>
              <a:buFontTx/>
              <a:buNone/>
              <a:tabLst>
                <a:tab pos="3584575" algn="l"/>
                <a:tab pos="5748338" algn="l"/>
              </a:tabLst>
            </a:pPr>
            <a:r>
              <a:rPr lang="fi-FI" dirty="0" err="1"/>
              <a:t>Profit</a:t>
            </a:r>
            <a:r>
              <a:rPr lang="fi-FI" dirty="0"/>
              <a:t>	</a:t>
            </a:r>
            <a:r>
              <a:rPr lang="fi-FI" dirty="0" smtClean="0"/>
              <a:t>+3,8 </a:t>
            </a:r>
            <a:r>
              <a:rPr lang="fi-FI" dirty="0"/>
              <a:t>M€	+ </a:t>
            </a:r>
            <a:r>
              <a:rPr lang="fi-FI" dirty="0" smtClean="0"/>
              <a:t>0,9 </a:t>
            </a:r>
            <a:r>
              <a:rPr lang="fi-FI" dirty="0"/>
              <a:t>M</a:t>
            </a:r>
            <a:r>
              <a:rPr lang="fi-FI" dirty="0" smtClean="0"/>
              <a:t>€</a:t>
            </a:r>
          </a:p>
          <a:p>
            <a:pPr defTabSz="381000">
              <a:lnSpc>
                <a:spcPct val="80000"/>
              </a:lnSpc>
              <a:buFontTx/>
              <a:buNone/>
              <a:tabLst>
                <a:tab pos="3584575" algn="l"/>
                <a:tab pos="5748338" algn="l"/>
              </a:tabLst>
            </a:pPr>
            <a:endParaRPr lang="fi-FI" dirty="0"/>
          </a:p>
          <a:p>
            <a:pPr defTabSz="381000">
              <a:lnSpc>
                <a:spcPct val="80000"/>
              </a:lnSpc>
              <a:buFontTx/>
              <a:buNone/>
              <a:tabLst>
                <a:tab pos="3584575" algn="l"/>
                <a:tab pos="5748338" algn="l"/>
              </a:tabLst>
            </a:pPr>
            <a:r>
              <a:rPr lang="fi-FI" dirty="0" err="1" smtClean="0"/>
              <a:t>Equity</a:t>
            </a:r>
            <a:r>
              <a:rPr lang="fi-FI" dirty="0" smtClean="0"/>
              <a:t> </a:t>
            </a:r>
            <a:r>
              <a:rPr lang="fi-FI" dirty="0" err="1"/>
              <a:t>ratio</a:t>
            </a:r>
            <a:r>
              <a:rPr lang="fi-FI" dirty="0"/>
              <a:t> %	</a:t>
            </a:r>
            <a:r>
              <a:rPr lang="fi-FI" dirty="0" smtClean="0"/>
              <a:t>46,8 </a:t>
            </a:r>
            <a:r>
              <a:rPr lang="fi-FI" dirty="0"/>
              <a:t>%	44,2 %</a:t>
            </a:r>
          </a:p>
        </p:txBody>
      </p:sp>
    </p:spTree>
    <p:extLst>
      <p:ext uri="{BB962C8B-B14F-4D97-AF65-F5344CB8AC3E}">
        <p14:creationId xmlns:p14="http://schemas.microsoft.com/office/powerpoint/2010/main" val="1476261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smtClean="0"/>
              <a:t>Pilotage</a:t>
            </a:r>
            <a:r>
              <a:rPr lang="en-GB" dirty="0" smtClean="0"/>
              <a:t> equipment</a:t>
            </a:r>
            <a:endParaRPr lang="en-GB" dirty="0"/>
          </a:p>
        </p:txBody>
      </p:sp>
      <p:sp>
        <p:nvSpPr>
          <p:cNvPr id="3" name="Date Placeholder 2"/>
          <p:cNvSpPr>
            <a:spLocks noGrp="1"/>
          </p:cNvSpPr>
          <p:nvPr>
            <p:ph type="dt" sz="half" idx="10"/>
          </p:nvPr>
        </p:nvSpPr>
        <p:spPr/>
        <p:txBody>
          <a:bodyPr/>
          <a:lstStyle/>
          <a:p>
            <a:fld id="{CA02776E-9A24-3140-ABCA-FDAA4B3A0870}" type="datetime1">
              <a:rPr lang="en-GB" smtClean="0"/>
              <a:pPr/>
              <a:t>07/06/2013</a:t>
            </a:fld>
            <a:endParaRPr lang="en-GB"/>
          </a:p>
        </p:txBody>
      </p:sp>
      <p:sp>
        <p:nvSpPr>
          <p:cNvPr id="7" name="Text Placeholder 6"/>
          <p:cNvSpPr>
            <a:spLocks noGrp="1"/>
          </p:cNvSpPr>
          <p:nvPr>
            <p:ph type="body" sz="quarter" idx="13"/>
          </p:nvPr>
        </p:nvSpPr>
        <p:spPr/>
        <p:txBody>
          <a:bodyPr>
            <a:normAutofit/>
          </a:bodyPr>
          <a:lstStyle/>
          <a:p>
            <a:pPr>
              <a:spcBef>
                <a:spcPct val="50000"/>
              </a:spcBef>
              <a:buNone/>
              <a:tabLst>
                <a:tab pos="542925" algn="l"/>
              </a:tabLst>
            </a:pPr>
            <a:endParaRPr lang="en-GB" sz="1600" dirty="0" smtClean="0"/>
          </a:p>
          <a:p>
            <a:pPr marL="266700" indent="-266700">
              <a:spcBef>
                <a:spcPct val="50000"/>
              </a:spcBef>
              <a:buFontTx/>
              <a:buChar char="•"/>
              <a:tabLst>
                <a:tab pos="542925" algn="l"/>
              </a:tabLst>
            </a:pPr>
            <a:r>
              <a:rPr lang="en-GB" sz="1600" dirty="0" smtClean="0"/>
              <a:t>30 fast pilot boats</a:t>
            </a:r>
          </a:p>
          <a:p>
            <a:pPr marL="685800" lvl="2">
              <a:spcBef>
                <a:spcPts val="600"/>
              </a:spcBef>
              <a:buFont typeface="Arial" pitchFamily="34" charset="0"/>
              <a:buChar char="•"/>
              <a:tabLst>
                <a:tab pos="542925" algn="l"/>
              </a:tabLst>
            </a:pPr>
            <a:r>
              <a:rPr lang="en-GB" sz="1600" dirty="0" smtClean="0"/>
              <a:t>weight 7.5-15 tonnes</a:t>
            </a:r>
          </a:p>
          <a:p>
            <a:pPr marL="685800" lvl="2">
              <a:buFont typeface="Arial" pitchFamily="34" charset="0"/>
              <a:buChar char="•"/>
              <a:tabLst>
                <a:tab pos="542925" algn="l"/>
              </a:tabLst>
            </a:pPr>
            <a:r>
              <a:rPr lang="en-GB" sz="1600" dirty="0" smtClean="0"/>
              <a:t>speed 20-29 knots</a:t>
            </a:r>
          </a:p>
          <a:p>
            <a:pPr marL="285750" lvl="1">
              <a:buFont typeface="Arial" pitchFamily="34" charset="0"/>
              <a:buChar char="•"/>
              <a:tabLst>
                <a:tab pos="542925" algn="l"/>
              </a:tabLst>
            </a:pPr>
            <a:r>
              <a:rPr lang="en-GB" sz="1600" dirty="0" smtClean="0"/>
              <a:t>33 pilot cutters</a:t>
            </a:r>
          </a:p>
          <a:p>
            <a:pPr marL="685800" lvl="2">
              <a:spcBef>
                <a:spcPts val="600"/>
              </a:spcBef>
              <a:buFont typeface="Arial" pitchFamily="34" charset="0"/>
              <a:buChar char="•"/>
              <a:tabLst>
                <a:tab pos="542925" algn="l"/>
              </a:tabLst>
            </a:pPr>
            <a:r>
              <a:rPr lang="en-GB" sz="1600" dirty="0" smtClean="0"/>
              <a:t>weight 45-60 tonnes</a:t>
            </a:r>
          </a:p>
          <a:p>
            <a:pPr marL="685800" lvl="2">
              <a:buFont typeface="Arial" pitchFamily="34" charset="0"/>
              <a:buChar char="•"/>
              <a:tabLst>
                <a:tab pos="542925" algn="l"/>
              </a:tabLst>
            </a:pPr>
            <a:r>
              <a:rPr lang="en-GB" sz="1600" dirty="0" smtClean="0"/>
              <a:t>Speed ca 10 knots</a:t>
            </a:r>
          </a:p>
          <a:p>
            <a:pPr marL="285750" lvl="1">
              <a:buFont typeface="Arial" pitchFamily="34" charset="0"/>
              <a:buChar char="•"/>
              <a:tabLst>
                <a:tab pos="542925" algn="l"/>
              </a:tabLst>
            </a:pPr>
            <a:r>
              <a:rPr lang="en-GB" sz="1600" dirty="0" smtClean="0"/>
              <a:t>9 </a:t>
            </a:r>
            <a:r>
              <a:rPr lang="en-GB" sz="1600" dirty="0" err="1" smtClean="0"/>
              <a:t>hydrocopters</a:t>
            </a:r>
            <a:endParaRPr lang="en-GB" sz="1600" dirty="0" smtClean="0"/>
          </a:p>
          <a:p>
            <a:pPr>
              <a:buNone/>
            </a:pPr>
            <a:endParaRPr lang="en-GB" sz="1600" dirty="0"/>
          </a:p>
        </p:txBody>
      </p:sp>
      <p:pic>
        <p:nvPicPr>
          <p:cNvPr id="2" name="Kuvan paikkamerkki 1"/>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68" r="1168"/>
          <a:stretch>
            <a:fillRect/>
          </a:stretch>
        </p:blipFill>
        <p:spPr/>
      </p:pic>
    </p:spTree>
    <p:extLst>
      <p:ext uri="{BB962C8B-B14F-4D97-AF65-F5344CB8AC3E}">
        <p14:creationId xmlns:p14="http://schemas.microsoft.com/office/powerpoint/2010/main" val="396211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GB" dirty="0" smtClean="0"/>
              <a:t>Quality, effectiveness and mobile pilotage process</a:t>
            </a:r>
            <a:endParaRPr lang="en-GB" dirty="0"/>
          </a:p>
        </p:txBody>
      </p:sp>
      <p:sp>
        <p:nvSpPr>
          <p:cNvPr id="3" name="Päivämäärän paikkamerkki 2"/>
          <p:cNvSpPr>
            <a:spLocks noGrp="1"/>
          </p:cNvSpPr>
          <p:nvPr>
            <p:ph type="dt" sz="half" idx="10"/>
          </p:nvPr>
        </p:nvSpPr>
        <p:spPr/>
        <p:txBody>
          <a:bodyPr/>
          <a:lstStyle/>
          <a:p>
            <a:fld id="{CA02776E-9A24-3140-ABCA-FDAA4B3A0870}" type="datetime1">
              <a:rPr lang="en-GB" smtClean="0"/>
              <a:pPr/>
              <a:t>07/06/2013</a:t>
            </a:fld>
            <a:endParaRPr lang="en-GB"/>
          </a:p>
        </p:txBody>
      </p:sp>
      <p:sp>
        <p:nvSpPr>
          <p:cNvPr id="4" name="Tekstin paikkamerkki 3"/>
          <p:cNvSpPr>
            <a:spLocks noGrp="1"/>
          </p:cNvSpPr>
          <p:nvPr>
            <p:ph type="body" sz="quarter" idx="14"/>
          </p:nvPr>
        </p:nvSpPr>
        <p:spPr/>
        <p:txBody>
          <a:bodyPr>
            <a:normAutofit fontScale="85000" lnSpcReduction="20000"/>
          </a:bodyPr>
          <a:lstStyle/>
          <a:p>
            <a:pPr marL="180975" indent="-180975"/>
            <a:r>
              <a:rPr lang="en-GB" sz="1600" dirty="0" smtClean="0"/>
              <a:t>Finnpilot received a quality certificate (DNV) in accordance with the ISO 9001 standard in December 2011.</a:t>
            </a:r>
          </a:p>
          <a:p>
            <a:pPr marL="180975" indent="-180975">
              <a:buNone/>
            </a:pPr>
            <a:endParaRPr lang="en-GB" sz="1600" dirty="0" smtClean="0"/>
          </a:p>
          <a:p>
            <a:pPr marL="180975" lvl="0" indent="-180975"/>
            <a:r>
              <a:rPr lang="en-GB" sz="1600" dirty="0" smtClean="0"/>
              <a:t>Effectiveness of pilotage is a research project. Ultimate goal is to calculate what stakeholders are getting when they pay pilotage fees. First independent study (University of Turku) will be published in the autumn 2013.</a:t>
            </a:r>
          </a:p>
          <a:p>
            <a:endParaRPr lang="en-GB" sz="1600" dirty="0" smtClean="0"/>
          </a:p>
          <a:p>
            <a:pPr marL="180975" indent="-180975"/>
            <a:r>
              <a:rPr lang="en-GB" sz="1600" dirty="0" smtClean="0"/>
              <a:t>All Finnish pilots will have </a:t>
            </a:r>
            <a:r>
              <a:rPr lang="en-GB" sz="1600" dirty="0" err="1" smtClean="0"/>
              <a:t>iPad</a:t>
            </a:r>
            <a:r>
              <a:rPr lang="en-GB" sz="1600" dirty="0" smtClean="0"/>
              <a:t>- mini during 2013. With that equipment it is possible to manage pilotage process more precisely (rest times, next vessels, working time, etc.). There is also information about other traffic, weather, full list of pilotages and no more paper sales slips -&gt; master signs receipt on </a:t>
            </a:r>
            <a:r>
              <a:rPr lang="en-GB" sz="1600" dirty="0" err="1" smtClean="0"/>
              <a:t>iPads</a:t>
            </a:r>
            <a:r>
              <a:rPr lang="en-GB" sz="1600" dirty="0" smtClean="0"/>
              <a:t> screen.</a:t>
            </a:r>
            <a:endParaRPr lang="en-GB" sz="1600" dirty="0"/>
          </a:p>
        </p:txBody>
      </p:sp>
      <p:pic>
        <p:nvPicPr>
          <p:cNvPr id="6" name="Kuvan paikkamerkki 5"/>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09" r="209"/>
          <a:stretch>
            <a:fillRect/>
          </a:stretch>
        </p:blipFill>
        <p:spPr/>
      </p:pic>
    </p:spTree>
    <p:extLst>
      <p:ext uri="{BB962C8B-B14F-4D97-AF65-F5344CB8AC3E}">
        <p14:creationId xmlns:p14="http://schemas.microsoft.com/office/powerpoint/2010/main" val="204610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2818</TotalTime>
  <Words>175</Words>
  <Application>Microsoft Office PowerPoint</Application>
  <PresentationFormat>Skærmshow (4:3)</PresentationFormat>
  <Paragraphs>40</Paragraphs>
  <Slides>4</Slides>
  <Notes>0</Notes>
  <HiddenSlides>0</HiddenSlides>
  <MMClips>0</MMClips>
  <ScaleCrop>false</ScaleCrop>
  <HeadingPairs>
    <vt:vector size="4" baseType="variant">
      <vt:variant>
        <vt:lpstr>Tema</vt:lpstr>
      </vt:variant>
      <vt:variant>
        <vt:i4>1</vt:i4>
      </vt:variant>
      <vt:variant>
        <vt:lpstr>Diastitler</vt:lpstr>
      </vt:variant>
      <vt:variant>
        <vt:i4>4</vt:i4>
      </vt:variant>
    </vt:vector>
  </HeadingPairs>
  <TitlesOfParts>
    <vt:vector size="5" baseType="lpstr">
      <vt:lpstr>Office Theme</vt:lpstr>
      <vt:lpstr>Areas, stations and personnel</vt:lpstr>
      <vt:lpstr>Finnpilot in figures</vt:lpstr>
      <vt:lpstr>Pilotage equipment</vt:lpstr>
      <vt:lpstr>Quality, effectiveness and mobile pilotage process</vt:lpstr>
    </vt:vector>
  </TitlesOfParts>
  <Company>Mainostoimisto Huvila Oy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tulee otsikko Tähän tulee alaotsikko</dc:title>
  <dc:creator>Huvila3</dc:creator>
  <cp:lastModifiedBy>ina</cp:lastModifiedBy>
  <cp:revision>100</cp:revision>
  <cp:lastPrinted>2012-06-13T07:30:12Z</cp:lastPrinted>
  <dcterms:created xsi:type="dcterms:W3CDTF">2012-04-25T13:29:44Z</dcterms:created>
  <dcterms:modified xsi:type="dcterms:W3CDTF">2013-06-07T09:28:37Z</dcterms:modified>
</cp:coreProperties>
</file>